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</p:sldIdLst>
  <p:sldSz cy="9906000" cx="6858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127" Type="http://schemas.openxmlformats.org/officeDocument/2006/relationships/slide" Target="slides/slide123.xml"/><Relationship Id="rId126" Type="http://schemas.openxmlformats.org/officeDocument/2006/relationships/slide" Target="slides/slide122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125" Type="http://schemas.openxmlformats.org/officeDocument/2006/relationships/slide" Target="slides/slide121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7" Type="http://schemas.openxmlformats.org/officeDocument/2006/relationships/slide" Target="slides/slide133.xml"/><Relationship Id="rId132" Type="http://schemas.openxmlformats.org/officeDocument/2006/relationships/slide" Target="slides/slide128.xml"/><Relationship Id="rId131" Type="http://schemas.openxmlformats.org/officeDocument/2006/relationships/slide" Target="slides/slide127.xml"/><Relationship Id="rId130" Type="http://schemas.openxmlformats.org/officeDocument/2006/relationships/slide" Target="slides/slide126.xml"/><Relationship Id="rId136" Type="http://schemas.openxmlformats.org/officeDocument/2006/relationships/slide" Target="slides/slide132.xml"/><Relationship Id="rId135" Type="http://schemas.openxmlformats.org/officeDocument/2006/relationships/slide" Target="slides/slide131.xml"/><Relationship Id="rId134" Type="http://schemas.openxmlformats.org/officeDocument/2006/relationships/slide" Target="slides/slide130.xml"/><Relationship Id="rId133" Type="http://schemas.openxmlformats.org/officeDocument/2006/relationships/slide" Target="slides/slide12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03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870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968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089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694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156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999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604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183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65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554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6C35-05FB-4EA2-B879-A18E6993BC05}" type="datetimeFigureOut">
              <a:rPr lang="es-CL" smtClean="0"/>
              <a:t>16-04-2020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102C-C2EB-4114-9396-0D68F7AC71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624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1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4" name="Google Shape;20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77276" y="3960850"/>
            <a:ext cx="6474799" cy="647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Google Shape;2055;p1"/>
          <p:cNvSpPr/>
          <p:nvPr/>
        </p:nvSpPr>
        <p:spPr>
          <a:xfrm>
            <a:off x="1725645" y="3739114"/>
            <a:ext cx="3758100" cy="311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3608000" dist="38100">
              <a:srgbClr val="674EA7">
                <a:alpha val="58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900">
                <a:solidFill>
                  <a:srgbClr val="B4A7D6"/>
                </a:solidFill>
                <a:latin typeface="Comfortaa"/>
                <a:ea typeface="Comfortaa"/>
                <a:cs typeface="Comfortaa"/>
                <a:sym typeface="Comfortaa"/>
              </a:rPr>
              <a:t>MAMÁ </a:t>
            </a:r>
            <a:r>
              <a:rPr i="0" lang="es-CL" sz="6900" u="none" cap="none" strike="noStrike">
                <a:solidFill>
                  <a:srgbClr val="B4A7D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6900">
              <a:solidFill>
                <a:srgbClr val="B4A7D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D9A76E2-EC89-4468-A5E7-1DCB5F2E835E}"/>
              </a:ext>
            </a:extLst>
          </p:cNvPr>
          <p:cNvSpPr/>
          <p:nvPr/>
        </p:nvSpPr>
        <p:spPr>
          <a:xfrm>
            <a:off x="1939674" y="908539"/>
            <a:ext cx="3253846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Datos personales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1CD0BD-9B25-44C8-9543-12298E560680}"/>
              </a:ext>
            </a:extLst>
          </p:cNvPr>
          <p:cNvSpPr/>
          <p:nvPr/>
        </p:nvSpPr>
        <p:spPr>
          <a:xfrm>
            <a:off x="1511070" y="5174639"/>
            <a:ext cx="4111067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En caso de emergencia</a:t>
            </a:r>
          </a:p>
        </p:txBody>
      </p:sp>
      <p:graphicFrame>
        <p:nvGraphicFramePr>
          <p:cNvPr id="6" name="Tabla 16">
            <a:extLst>
              <a:ext uri="{FF2B5EF4-FFF2-40B4-BE49-F238E27FC236}">
                <a16:creationId xmlns:a16="http://schemas.microsoft.com/office/drawing/2014/main" id="{8FD4E9D1-0842-4428-A77C-E8FC069AB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18836"/>
              </p:ext>
            </p:extLst>
          </p:nvPr>
        </p:nvGraphicFramePr>
        <p:xfrm>
          <a:off x="592322" y="1736115"/>
          <a:ext cx="5650216" cy="299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985">
                  <a:extLst>
                    <a:ext uri="{9D8B030D-6E8A-4147-A177-3AD203B41FA5}">
                      <a16:colId xmlns:a16="http://schemas.microsoft.com/office/drawing/2014/main" val="2922292290"/>
                    </a:ext>
                  </a:extLst>
                </a:gridCol>
                <a:gridCol w="3165231">
                  <a:extLst>
                    <a:ext uri="{9D8B030D-6E8A-4147-A177-3AD203B41FA5}">
                      <a16:colId xmlns:a16="http://schemas.microsoft.com/office/drawing/2014/main" val="4187982491"/>
                    </a:ext>
                  </a:extLst>
                </a:gridCol>
              </a:tblGrid>
              <a:tr h="427892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Nombre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068715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Teléfono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893987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Direccion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83189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E-mail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363565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Antecedentes médicos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302468"/>
                  </a:ext>
                </a:extLst>
              </a:tr>
              <a:tr h="427892">
                <a:tc gridSpan="2">
                  <a:txBody>
                    <a:bodyPr/>
                    <a:lstStyle/>
                    <a:p>
                      <a:endParaRPr lang="es-CL" sz="1800" b="1">
                        <a:solidFill>
                          <a:schemeClr val="tx1"/>
                        </a:solidFill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366042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Tipo de sangre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76669"/>
                  </a:ext>
                </a:extLst>
              </a:tr>
            </a:tbl>
          </a:graphicData>
        </a:graphic>
      </p:graphicFrame>
      <p:graphicFrame>
        <p:nvGraphicFramePr>
          <p:cNvPr id="7" name="Tabla 18">
            <a:extLst>
              <a:ext uri="{FF2B5EF4-FFF2-40B4-BE49-F238E27FC236}">
                <a16:creationId xmlns:a16="http://schemas.microsoft.com/office/drawing/2014/main" id="{6F24CA6C-4866-4CFB-AB3A-ABDBCABCF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91592"/>
              </p:ext>
            </p:extLst>
          </p:nvPr>
        </p:nvGraphicFramePr>
        <p:xfrm>
          <a:off x="592322" y="6059677"/>
          <a:ext cx="5650216" cy="171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293">
                  <a:extLst>
                    <a:ext uri="{9D8B030D-6E8A-4147-A177-3AD203B41FA5}">
                      <a16:colId xmlns:a16="http://schemas.microsoft.com/office/drawing/2014/main" val="2961456299"/>
                    </a:ext>
                  </a:extLst>
                </a:gridCol>
                <a:gridCol w="3516923">
                  <a:extLst>
                    <a:ext uri="{9D8B030D-6E8A-4147-A177-3AD203B41FA5}">
                      <a16:colId xmlns:a16="http://schemas.microsoft.com/office/drawing/2014/main" val="2533731851"/>
                    </a:ext>
                  </a:extLst>
                </a:gridCol>
              </a:tblGrid>
              <a:tr h="427892">
                <a:tc>
                  <a:txBody>
                    <a:bodyPr/>
                    <a:lstStyle/>
                    <a:p>
                      <a:r>
                        <a:rPr lang="es-CL" sz="2100" b="1" dirty="0">
                          <a:solidFill>
                            <a:schemeClr val="tx1"/>
                          </a:solidFill>
                        </a:rPr>
                        <a:t>Contactar (a)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>
                        <a:solidFill>
                          <a:schemeClr val="tx1"/>
                        </a:solidFill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205584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r>
                        <a:rPr lang="es-CL" sz="2100" b="1" dirty="0">
                          <a:solidFill>
                            <a:schemeClr val="tx1"/>
                          </a:solidFill>
                        </a:rPr>
                        <a:t>Teléfono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>
                        <a:solidFill>
                          <a:schemeClr val="tx1"/>
                        </a:solidFill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686936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r>
                        <a:rPr lang="es-CL" sz="2100" b="1" dirty="0">
                          <a:solidFill>
                            <a:schemeClr val="tx1"/>
                          </a:solidFill>
                        </a:rPr>
                        <a:t>Direccion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>
                        <a:solidFill>
                          <a:schemeClr val="tx1"/>
                        </a:solidFill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784687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r>
                        <a:rPr lang="es-CL" sz="2100" b="1" dirty="0">
                          <a:solidFill>
                            <a:schemeClr val="tx1"/>
                          </a:solidFill>
                        </a:rPr>
                        <a:t>Previsión medica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2100" dirty="0">
                        <a:solidFill>
                          <a:schemeClr val="tx1"/>
                        </a:solidFill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09750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2BB99B3-629C-4467-B170-14A148A39A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597" y="7680959"/>
            <a:ext cx="6858000" cy="22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516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5086416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CDFD12-872A-41E7-90A7-6C4404D8B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98913"/>
              </p:ext>
            </p:extLst>
          </p:nvPr>
        </p:nvGraphicFramePr>
        <p:xfrm>
          <a:off x="486864" y="1343631"/>
          <a:ext cx="5884268" cy="773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804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601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601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601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601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4601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601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4">
            <a:extLst>
              <a:ext uri="{FF2B5EF4-FFF2-40B4-BE49-F238E27FC236}">
                <a16:creationId xmlns:a16="http://schemas.microsoft.com/office/drawing/2014/main" id="{994FBAE2-2BE9-4F72-B611-478E7DED2271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3D22D5B-584D-4831-B457-574D47F1557C}"/>
              </a:ext>
            </a:extLst>
          </p:cNvPr>
          <p:cNvSpPr/>
          <p:nvPr/>
        </p:nvSpPr>
        <p:spPr>
          <a:xfrm>
            <a:off x="2367620" y="515094"/>
            <a:ext cx="2122766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chemeClr val="bg1">
                      <a:lumMod val="50000"/>
                    </a:schemeClr>
                  </a:outerShdw>
                </a:effectLst>
                <a:latin typeface="Retrocycles" pitchFamily="50" charset="0"/>
              </a:rPr>
              <a:t>Noviembre</a:t>
            </a:r>
          </a:p>
        </p:txBody>
      </p:sp>
    </p:spTree>
    <p:extLst>
      <p:ext uri="{BB962C8B-B14F-4D97-AF65-F5344CB8AC3E}">
        <p14:creationId xmlns:p14="http://schemas.microsoft.com/office/powerpoint/2010/main" val="39174128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8AF942-4775-45B9-9DA6-F0DF2FE3A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76947"/>
              </p:ext>
            </p:extLst>
          </p:nvPr>
        </p:nvGraphicFramePr>
        <p:xfrm>
          <a:off x="486866" y="1261117"/>
          <a:ext cx="4433790" cy="778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804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B4F4F93-BDAF-4DC8-9C7F-405C76615C0A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5" name="Tabla 21">
            <a:extLst>
              <a:ext uri="{FF2B5EF4-FFF2-40B4-BE49-F238E27FC236}">
                <a16:creationId xmlns:a16="http://schemas.microsoft.com/office/drawing/2014/main" id="{C6612C6F-9ACF-43D6-8F2C-6EF8BF64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69256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663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98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/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15314245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42380788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6855076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1638057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18913723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2BB99B3-629C-4467-B170-14A148A39A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597" y="7680959"/>
            <a:ext cx="6858000" cy="2216305"/>
          </a:xfrm>
          <a:prstGeom prst="rect">
            <a:avLst/>
          </a:prstGeom>
        </p:spPr>
      </p:pic>
      <p:pic>
        <p:nvPicPr>
          <p:cNvPr id="2050" name="Picture 2" descr="Catálogo de diseños | Quiubolee (con imágenes) | Feliz día mamá ...">
            <a:extLst>
              <a:ext uri="{FF2B5EF4-FFF2-40B4-BE49-F238E27FC236}">
                <a16:creationId xmlns:a16="http://schemas.microsoft.com/office/drawing/2014/main" id="{FCA4C8B2-3127-4637-91CB-7E866190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8" y="1833563"/>
            <a:ext cx="4872037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206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19338217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29665460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C5442F-72B7-4458-9899-D052C578D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1510"/>
              </p:ext>
            </p:extLst>
          </p:nvPr>
        </p:nvGraphicFramePr>
        <p:xfrm>
          <a:off x="486864" y="1343631"/>
          <a:ext cx="5884268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5">
            <a:extLst>
              <a:ext uri="{FF2B5EF4-FFF2-40B4-BE49-F238E27FC236}">
                <a16:creationId xmlns:a16="http://schemas.microsoft.com/office/drawing/2014/main" id="{53921211-906D-4102-B714-A890F60144F0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0D6947E-B91D-41F2-BFBE-09C37CECC028}"/>
              </a:ext>
            </a:extLst>
          </p:cNvPr>
          <p:cNvSpPr/>
          <p:nvPr/>
        </p:nvSpPr>
        <p:spPr>
          <a:xfrm>
            <a:off x="2444755" y="515094"/>
            <a:ext cx="1968494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chemeClr val="bg1">
                      <a:lumMod val="50000"/>
                    </a:schemeClr>
                  </a:outerShdw>
                </a:effectLst>
                <a:latin typeface="Retrocycles" pitchFamily="50" charset="0"/>
              </a:rPr>
              <a:t>Diciembre</a:t>
            </a:r>
          </a:p>
        </p:txBody>
      </p:sp>
    </p:spTree>
    <p:extLst>
      <p:ext uri="{BB962C8B-B14F-4D97-AF65-F5344CB8AC3E}">
        <p14:creationId xmlns:p14="http://schemas.microsoft.com/office/powerpoint/2010/main" val="160904168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ED30EAE-B03D-4785-998A-EC444A583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30399"/>
              </p:ext>
            </p:extLst>
          </p:nvPr>
        </p:nvGraphicFramePr>
        <p:xfrm>
          <a:off x="486867" y="1343631"/>
          <a:ext cx="4413201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F1ACA69-1048-434A-B7D9-B9589D23F6DA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5" name="Tabla 21">
            <a:extLst>
              <a:ext uri="{FF2B5EF4-FFF2-40B4-BE49-F238E27FC236}">
                <a16:creationId xmlns:a16="http://schemas.microsoft.com/office/drawing/2014/main" id="{EB417A92-1E80-4145-84B3-C9809D159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69256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6721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100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/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42265256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5185569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40249753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1733159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403082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E79F84E-025F-4DE1-950A-8A8E0D856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2640" r="5689" b="3648"/>
          <a:stretch/>
        </p:blipFill>
        <p:spPr>
          <a:xfrm>
            <a:off x="322384" y="125946"/>
            <a:ext cx="6213231" cy="9790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0326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08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30327391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211530168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33C4AE-9002-415F-8548-3E592D4B5CD8}"/>
              </a:ext>
            </a:extLst>
          </p:cNvPr>
          <p:cNvSpPr/>
          <p:nvPr/>
        </p:nvSpPr>
        <p:spPr>
          <a:xfrm>
            <a:off x="2374125" y="617924"/>
            <a:ext cx="2109750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Vacaciones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ED4F5A-EC69-43A0-A09E-B88BE7A73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1963616"/>
            <a:ext cx="2828812" cy="16705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7E5F2E-2422-4FE1-8783-A44C1CC62215}"/>
              </a:ext>
            </a:extLst>
          </p:cNvPr>
          <p:cNvSpPr txBox="1"/>
          <p:nvPr/>
        </p:nvSpPr>
        <p:spPr>
          <a:xfrm>
            <a:off x="815041" y="2408246"/>
            <a:ext cx="1771111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Presupuesto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9F2F77-5207-4DAD-8B27-A6EAB4EB3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3" y="3989498"/>
            <a:ext cx="3644263" cy="54512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FB1BE4-C168-4CAC-8D84-4E74051B43FB}"/>
              </a:ext>
            </a:extLst>
          </p:cNvPr>
          <p:cNvSpPr txBox="1"/>
          <p:nvPr/>
        </p:nvSpPr>
        <p:spPr>
          <a:xfrm>
            <a:off x="1463379" y="4601308"/>
            <a:ext cx="2110154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Lugares que visitar</a:t>
            </a:r>
          </a:p>
        </p:txBody>
      </p:sp>
      <p:sp>
        <p:nvSpPr>
          <p:cNvPr id="8" name="Rectángulo redondeado 41">
            <a:extLst>
              <a:ext uri="{FF2B5EF4-FFF2-40B4-BE49-F238E27FC236}">
                <a16:creationId xmlns:a16="http://schemas.microsoft.com/office/drawing/2014/main" id="{1CE038D1-321C-47CB-A838-3DCDBFEE58A8}"/>
              </a:ext>
            </a:extLst>
          </p:cNvPr>
          <p:cNvSpPr/>
          <p:nvPr/>
        </p:nvSpPr>
        <p:spPr>
          <a:xfrm>
            <a:off x="4142944" y="2158935"/>
            <a:ext cx="2451287" cy="639950"/>
          </a:xfrm>
          <a:prstGeom prst="round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AA6062-8F80-45CA-BD43-423F600289EC}"/>
              </a:ext>
            </a:extLst>
          </p:cNvPr>
          <p:cNvSpPr txBox="1"/>
          <p:nvPr/>
        </p:nvSpPr>
        <p:spPr>
          <a:xfrm>
            <a:off x="4289968" y="1769310"/>
            <a:ext cx="215723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46" dirty="0">
                <a:latin typeface="DK Lemon Yellow Sun" panose="02000000000000000000" pitchFamily="50" charset="0"/>
              </a:rPr>
              <a:t>¿Dónde iremos?</a:t>
            </a:r>
          </a:p>
        </p:txBody>
      </p:sp>
      <p:sp>
        <p:nvSpPr>
          <p:cNvPr id="10" name="Rectángulo redondeado 81">
            <a:extLst>
              <a:ext uri="{FF2B5EF4-FFF2-40B4-BE49-F238E27FC236}">
                <a16:creationId xmlns:a16="http://schemas.microsoft.com/office/drawing/2014/main" id="{914EFEAB-9611-43E8-BD68-E0B0E269E008}"/>
              </a:ext>
            </a:extLst>
          </p:cNvPr>
          <p:cNvSpPr/>
          <p:nvPr/>
        </p:nvSpPr>
        <p:spPr>
          <a:xfrm>
            <a:off x="4142942" y="3298052"/>
            <a:ext cx="2451287" cy="639950"/>
          </a:xfrm>
          <a:prstGeom prst="round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64EB27-593D-4943-BC90-D15BC65F5059}"/>
              </a:ext>
            </a:extLst>
          </p:cNvPr>
          <p:cNvSpPr txBox="1"/>
          <p:nvPr/>
        </p:nvSpPr>
        <p:spPr>
          <a:xfrm>
            <a:off x="4341509" y="2907413"/>
            <a:ext cx="215723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46" dirty="0">
                <a:latin typeface="DK Lemon Yellow Sun" panose="02000000000000000000" pitchFamily="50" charset="0"/>
              </a:rPr>
              <a:t>Nos hospedaremos en: </a:t>
            </a:r>
          </a:p>
        </p:txBody>
      </p:sp>
      <p:sp>
        <p:nvSpPr>
          <p:cNvPr id="12" name="Rectángulo redondeado 83">
            <a:extLst>
              <a:ext uri="{FF2B5EF4-FFF2-40B4-BE49-F238E27FC236}">
                <a16:creationId xmlns:a16="http://schemas.microsoft.com/office/drawing/2014/main" id="{2A2B7D6F-F52C-4FE9-8BB6-50C2F545E48B}"/>
              </a:ext>
            </a:extLst>
          </p:cNvPr>
          <p:cNvSpPr/>
          <p:nvPr/>
        </p:nvSpPr>
        <p:spPr>
          <a:xfrm>
            <a:off x="4142942" y="4437073"/>
            <a:ext cx="2451287" cy="639950"/>
          </a:xfrm>
          <a:prstGeom prst="round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6BDE71-9F3A-4320-A193-6B98D82AAE09}"/>
              </a:ext>
            </a:extLst>
          </p:cNvPr>
          <p:cNvSpPr txBox="1"/>
          <p:nvPr/>
        </p:nvSpPr>
        <p:spPr>
          <a:xfrm>
            <a:off x="4289966" y="4047447"/>
            <a:ext cx="215723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46" dirty="0">
                <a:latin typeface="DK Lemon Yellow Sun" panose="02000000000000000000" pitchFamily="50" charset="0"/>
              </a:rPr>
              <a:t>Cantidad de días:</a:t>
            </a:r>
          </a:p>
        </p:txBody>
      </p:sp>
      <p:sp>
        <p:nvSpPr>
          <p:cNvPr id="14" name="Rectángulo redondeado 85">
            <a:extLst>
              <a:ext uri="{FF2B5EF4-FFF2-40B4-BE49-F238E27FC236}">
                <a16:creationId xmlns:a16="http://schemas.microsoft.com/office/drawing/2014/main" id="{E951B48C-8600-4655-88C0-0E167E32C781}"/>
              </a:ext>
            </a:extLst>
          </p:cNvPr>
          <p:cNvSpPr/>
          <p:nvPr/>
        </p:nvSpPr>
        <p:spPr>
          <a:xfrm>
            <a:off x="4133846" y="5576095"/>
            <a:ext cx="2451287" cy="639950"/>
          </a:xfrm>
          <a:prstGeom prst="round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4E6DC8-31ED-49AC-A70E-567269821C7D}"/>
              </a:ext>
            </a:extLst>
          </p:cNvPr>
          <p:cNvSpPr txBox="1"/>
          <p:nvPr/>
        </p:nvSpPr>
        <p:spPr>
          <a:xfrm>
            <a:off x="4280870" y="5186469"/>
            <a:ext cx="2157237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46" dirty="0">
                <a:latin typeface="DK Lemon Yellow Sun" panose="02000000000000000000" pitchFamily="50" charset="0"/>
              </a:rPr>
              <a:t>¿Quiénes van?</a:t>
            </a:r>
          </a:p>
        </p:txBody>
      </p:sp>
      <p:pic>
        <p:nvPicPr>
          <p:cNvPr id="1026" name="Picture 2" descr="Alfabeto Decorativo Flores Png - Letter M Floral Design Clipart ...">
            <a:extLst>
              <a:ext uri="{FF2B5EF4-FFF2-40B4-BE49-F238E27FC236}">
                <a16:creationId xmlns:a16="http://schemas.microsoft.com/office/drawing/2014/main" id="{C0EE2FF6-C472-4BD7-933C-C418238D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5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42" y="6866274"/>
            <a:ext cx="2571185" cy="25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499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04820AF-D5BE-46FF-8FB6-E5CED67CEEED}"/>
              </a:ext>
            </a:extLst>
          </p:cNvPr>
          <p:cNvSpPr/>
          <p:nvPr/>
        </p:nvSpPr>
        <p:spPr>
          <a:xfrm>
            <a:off x="2374125" y="1338824"/>
            <a:ext cx="2109750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Vacaciones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264361-6D23-4DDA-87C0-D64FE49F07C9}"/>
              </a:ext>
            </a:extLst>
          </p:cNvPr>
          <p:cNvSpPr/>
          <p:nvPr/>
        </p:nvSpPr>
        <p:spPr>
          <a:xfrm>
            <a:off x="736976" y="2419071"/>
            <a:ext cx="2549769" cy="7297615"/>
          </a:xfrm>
          <a:prstGeom prst="rect">
            <a:avLst/>
          </a:prstGeom>
          <a:solidFill>
            <a:srgbClr val="F8C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7491932-3AF7-4E34-9D10-6334DB6C52ED}"/>
              </a:ext>
            </a:extLst>
          </p:cNvPr>
          <p:cNvSpPr/>
          <p:nvPr/>
        </p:nvSpPr>
        <p:spPr>
          <a:xfrm>
            <a:off x="912822" y="2682840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568D704-89E1-4BD4-A64A-53C6EC3A21AC}"/>
              </a:ext>
            </a:extLst>
          </p:cNvPr>
          <p:cNvCxnSpPr/>
          <p:nvPr/>
        </p:nvCxnSpPr>
        <p:spPr>
          <a:xfrm>
            <a:off x="1273649" y="2946609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035CAD5C-97F5-4D08-B4C7-C8D80D355323}"/>
              </a:ext>
            </a:extLst>
          </p:cNvPr>
          <p:cNvSpPr/>
          <p:nvPr/>
        </p:nvSpPr>
        <p:spPr>
          <a:xfrm>
            <a:off x="912822" y="3078494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42FEF49-FB83-466C-BFD9-51858A571D42}"/>
              </a:ext>
            </a:extLst>
          </p:cNvPr>
          <p:cNvCxnSpPr/>
          <p:nvPr/>
        </p:nvCxnSpPr>
        <p:spPr>
          <a:xfrm>
            <a:off x="1273649" y="3342263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CF2B272B-DAC7-4C28-8E94-40B852BE6FDF}"/>
              </a:ext>
            </a:extLst>
          </p:cNvPr>
          <p:cNvSpPr/>
          <p:nvPr/>
        </p:nvSpPr>
        <p:spPr>
          <a:xfrm>
            <a:off x="919674" y="3480095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07D7B20-C9D7-4892-8FFD-02FA4B6F155D}"/>
              </a:ext>
            </a:extLst>
          </p:cNvPr>
          <p:cNvCxnSpPr/>
          <p:nvPr/>
        </p:nvCxnSpPr>
        <p:spPr>
          <a:xfrm>
            <a:off x="1280501" y="3743864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01B10F36-07CC-4DEC-B24C-A7541BCA172C}"/>
              </a:ext>
            </a:extLst>
          </p:cNvPr>
          <p:cNvSpPr/>
          <p:nvPr/>
        </p:nvSpPr>
        <p:spPr>
          <a:xfrm>
            <a:off x="912822" y="3875748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D559A9B-FDFF-4F66-896B-4CF63B758207}"/>
              </a:ext>
            </a:extLst>
          </p:cNvPr>
          <p:cNvCxnSpPr/>
          <p:nvPr/>
        </p:nvCxnSpPr>
        <p:spPr>
          <a:xfrm>
            <a:off x="1273649" y="4139518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13CB7D5-6B6F-4FFC-B3AA-A4BBA4B75C6A}"/>
              </a:ext>
            </a:extLst>
          </p:cNvPr>
          <p:cNvSpPr/>
          <p:nvPr/>
        </p:nvSpPr>
        <p:spPr>
          <a:xfrm>
            <a:off x="912822" y="4271402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CCDFA97-DF26-4527-B5A7-AB37B66D1419}"/>
              </a:ext>
            </a:extLst>
          </p:cNvPr>
          <p:cNvCxnSpPr/>
          <p:nvPr/>
        </p:nvCxnSpPr>
        <p:spPr>
          <a:xfrm>
            <a:off x="1273649" y="4535171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CC4A8A4-D66C-4CEE-985E-797AFD3DF7D8}"/>
              </a:ext>
            </a:extLst>
          </p:cNvPr>
          <p:cNvSpPr/>
          <p:nvPr/>
        </p:nvSpPr>
        <p:spPr>
          <a:xfrm>
            <a:off x="919674" y="4673003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22850E2-70B1-4F6D-BD4B-272C71A3E10E}"/>
              </a:ext>
            </a:extLst>
          </p:cNvPr>
          <p:cNvCxnSpPr/>
          <p:nvPr/>
        </p:nvCxnSpPr>
        <p:spPr>
          <a:xfrm>
            <a:off x="1280501" y="4936772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5028867-C23E-48FE-891C-972EA7D09659}"/>
              </a:ext>
            </a:extLst>
          </p:cNvPr>
          <p:cNvSpPr/>
          <p:nvPr/>
        </p:nvSpPr>
        <p:spPr>
          <a:xfrm>
            <a:off x="912822" y="5069823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D4082EC-9056-44BB-AE0A-3DD27DEF9CC9}"/>
              </a:ext>
            </a:extLst>
          </p:cNvPr>
          <p:cNvCxnSpPr/>
          <p:nvPr/>
        </p:nvCxnSpPr>
        <p:spPr>
          <a:xfrm>
            <a:off x="1273649" y="5333593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834C5D-8B57-4CBF-AE71-2FA5721D78AD}"/>
              </a:ext>
            </a:extLst>
          </p:cNvPr>
          <p:cNvSpPr/>
          <p:nvPr/>
        </p:nvSpPr>
        <p:spPr>
          <a:xfrm>
            <a:off x="912822" y="5465477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462F552-6F48-47E0-AFED-8B7095772C05}"/>
              </a:ext>
            </a:extLst>
          </p:cNvPr>
          <p:cNvCxnSpPr/>
          <p:nvPr/>
        </p:nvCxnSpPr>
        <p:spPr>
          <a:xfrm>
            <a:off x="1273649" y="5729246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D2D344D-2E2B-41FA-A346-4FB7B2739527}"/>
              </a:ext>
            </a:extLst>
          </p:cNvPr>
          <p:cNvSpPr/>
          <p:nvPr/>
        </p:nvSpPr>
        <p:spPr>
          <a:xfrm>
            <a:off x="919674" y="5867078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B5F75C0-6A81-43BE-8382-7D96942B8C26}"/>
              </a:ext>
            </a:extLst>
          </p:cNvPr>
          <p:cNvCxnSpPr/>
          <p:nvPr/>
        </p:nvCxnSpPr>
        <p:spPr>
          <a:xfrm>
            <a:off x="1280501" y="6130847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BCABE40-9372-4182-930A-9627BDFD8C26}"/>
              </a:ext>
            </a:extLst>
          </p:cNvPr>
          <p:cNvSpPr/>
          <p:nvPr/>
        </p:nvSpPr>
        <p:spPr>
          <a:xfrm>
            <a:off x="912822" y="6274626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EA9E723-7BB2-4439-A7B3-0CEB77C263C6}"/>
              </a:ext>
            </a:extLst>
          </p:cNvPr>
          <p:cNvCxnSpPr/>
          <p:nvPr/>
        </p:nvCxnSpPr>
        <p:spPr>
          <a:xfrm>
            <a:off x="1273649" y="6538395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222ADA2-5E1B-4C50-AE6A-8C3A2030A806}"/>
              </a:ext>
            </a:extLst>
          </p:cNvPr>
          <p:cNvSpPr/>
          <p:nvPr/>
        </p:nvSpPr>
        <p:spPr>
          <a:xfrm>
            <a:off x="912822" y="6670280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B15B6B2-4A56-423F-A017-500B51B186BF}"/>
              </a:ext>
            </a:extLst>
          </p:cNvPr>
          <p:cNvCxnSpPr/>
          <p:nvPr/>
        </p:nvCxnSpPr>
        <p:spPr>
          <a:xfrm>
            <a:off x="1273649" y="6934049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670A609-094A-4F96-88C6-C5C021346177}"/>
              </a:ext>
            </a:extLst>
          </p:cNvPr>
          <p:cNvSpPr/>
          <p:nvPr/>
        </p:nvSpPr>
        <p:spPr>
          <a:xfrm>
            <a:off x="919674" y="7071880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6E6CFF9-5E1B-4F82-B319-E91AA0D7689F}"/>
              </a:ext>
            </a:extLst>
          </p:cNvPr>
          <p:cNvCxnSpPr/>
          <p:nvPr/>
        </p:nvCxnSpPr>
        <p:spPr>
          <a:xfrm>
            <a:off x="1280501" y="7335649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FB50D22-718C-46BE-8C58-A9572687470B}"/>
              </a:ext>
            </a:extLst>
          </p:cNvPr>
          <p:cNvSpPr/>
          <p:nvPr/>
        </p:nvSpPr>
        <p:spPr>
          <a:xfrm>
            <a:off x="912822" y="7467534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FA3C908-186E-47E3-A982-A8967A579389}"/>
              </a:ext>
            </a:extLst>
          </p:cNvPr>
          <p:cNvCxnSpPr/>
          <p:nvPr/>
        </p:nvCxnSpPr>
        <p:spPr>
          <a:xfrm>
            <a:off x="1273649" y="7731303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83A81F9-EF36-4A98-BD94-DC833B7C96CC}"/>
              </a:ext>
            </a:extLst>
          </p:cNvPr>
          <p:cNvSpPr/>
          <p:nvPr/>
        </p:nvSpPr>
        <p:spPr>
          <a:xfrm>
            <a:off x="912822" y="7863188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939FAD5-07EB-4232-9F29-6AFE756CE823}"/>
              </a:ext>
            </a:extLst>
          </p:cNvPr>
          <p:cNvCxnSpPr/>
          <p:nvPr/>
        </p:nvCxnSpPr>
        <p:spPr>
          <a:xfrm>
            <a:off x="1273649" y="8126957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A8E259C-5FBB-414D-B284-8CC2523F9EFA}"/>
              </a:ext>
            </a:extLst>
          </p:cNvPr>
          <p:cNvSpPr/>
          <p:nvPr/>
        </p:nvSpPr>
        <p:spPr>
          <a:xfrm>
            <a:off x="919674" y="8264789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F2C5A07-0051-4BE6-BD46-A03100D92F86}"/>
              </a:ext>
            </a:extLst>
          </p:cNvPr>
          <p:cNvCxnSpPr/>
          <p:nvPr/>
        </p:nvCxnSpPr>
        <p:spPr>
          <a:xfrm>
            <a:off x="1280501" y="8528558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17ADBD2-942B-4516-B743-FD3D5B2D94CC}"/>
              </a:ext>
            </a:extLst>
          </p:cNvPr>
          <p:cNvSpPr/>
          <p:nvPr/>
        </p:nvSpPr>
        <p:spPr>
          <a:xfrm>
            <a:off x="912822" y="8661609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0A0EBCA-28E7-4C59-954D-27CF6388F69C}"/>
              </a:ext>
            </a:extLst>
          </p:cNvPr>
          <p:cNvCxnSpPr/>
          <p:nvPr/>
        </p:nvCxnSpPr>
        <p:spPr>
          <a:xfrm>
            <a:off x="1273649" y="8925378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FDB0C53-2F32-42BD-9761-A099234C1BD7}"/>
              </a:ext>
            </a:extLst>
          </p:cNvPr>
          <p:cNvSpPr/>
          <p:nvPr/>
        </p:nvSpPr>
        <p:spPr>
          <a:xfrm>
            <a:off x="912822" y="9057263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3542F79-EF7F-423B-A3BD-4FA738179336}"/>
              </a:ext>
            </a:extLst>
          </p:cNvPr>
          <p:cNvCxnSpPr/>
          <p:nvPr/>
        </p:nvCxnSpPr>
        <p:spPr>
          <a:xfrm>
            <a:off x="1273649" y="9321032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635D20E-0BE6-4FE5-A7C4-9FFF95E8010B}"/>
              </a:ext>
            </a:extLst>
          </p:cNvPr>
          <p:cNvSpPr/>
          <p:nvPr/>
        </p:nvSpPr>
        <p:spPr>
          <a:xfrm>
            <a:off x="3619774" y="2419071"/>
            <a:ext cx="2549769" cy="7297615"/>
          </a:xfrm>
          <a:prstGeom prst="rect">
            <a:avLst/>
          </a:prstGeom>
          <a:solidFill>
            <a:srgbClr val="F8C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1E948B4-E87D-4160-8C8C-8C660C6F6E77}"/>
              </a:ext>
            </a:extLst>
          </p:cNvPr>
          <p:cNvSpPr/>
          <p:nvPr/>
        </p:nvSpPr>
        <p:spPr>
          <a:xfrm>
            <a:off x="3795620" y="2682840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3098784-A75B-42D2-8128-2C1086B08C4B}"/>
              </a:ext>
            </a:extLst>
          </p:cNvPr>
          <p:cNvCxnSpPr/>
          <p:nvPr/>
        </p:nvCxnSpPr>
        <p:spPr>
          <a:xfrm>
            <a:off x="4156447" y="2946609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58086BE-9D0B-4C1D-841E-2567DF7B5813}"/>
              </a:ext>
            </a:extLst>
          </p:cNvPr>
          <p:cNvSpPr/>
          <p:nvPr/>
        </p:nvSpPr>
        <p:spPr>
          <a:xfrm>
            <a:off x="3795620" y="3078494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1FBB739C-3A17-44F3-A747-0023293C90A3}"/>
              </a:ext>
            </a:extLst>
          </p:cNvPr>
          <p:cNvCxnSpPr/>
          <p:nvPr/>
        </p:nvCxnSpPr>
        <p:spPr>
          <a:xfrm>
            <a:off x="4156447" y="3342263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2F7D919-ED1B-4B55-9D72-54CA2D4251B8}"/>
              </a:ext>
            </a:extLst>
          </p:cNvPr>
          <p:cNvSpPr/>
          <p:nvPr/>
        </p:nvSpPr>
        <p:spPr>
          <a:xfrm>
            <a:off x="3802472" y="3480095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BB2BA082-8B04-486D-B59C-B3C56F11F3E9}"/>
              </a:ext>
            </a:extLst>
          </p:cNvPr>
          <p:cNvCxnSpPr/>
          <p:nvPr/>
        </p:nvCxnSpPr>
        <p:spPr>
          <a:xfrm>
            <a:off x="4163299" y="3743864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74AF3AA-33F1-4425-B40C-2A59FD672FE0}"/>
              </a:ext>
            </a:extLst>
          </p:cNvPr>
          <p:cNvSpPr/>
          <p:nvPr/>
        </p:nvSpPr>
        <p:spPr>
          <a:xfrm>
            <a:off x="3795620" y="3875748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A581EACC-A39C-41B1-A9D5-749EEDBEDFA4}"/>
              </a:ext>
            </a:extLst>
          </p:cNvPr>
          <p:cNvCxnSpPr/>
          <p:nvPr/>
        </p:nvCxnSpPr>
        <p:spPr>
          <a:xfrm>
            <a:off x="4156447" y="4139518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9C31558-EF3C-4DCF-B489-EFFC19163E1D}"/>
              </a:ext>
            </a:extLst>
          </p:cNvPr>
          <p:cNvSpPr/>
          <p:nvPr/>
        </p:nvSpPr>
        <p:spPr>
          <a:xfrm>
            <a:off x="3795620" y="4271402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6E237F6-60D7-40C7-A3A1-A28132EB5053}"/>
              </a:ext>
            </a:extLst>
          </p:cNvPr>
          <p:cNvCxnSpPr/>
          <p:nvPr/>
        </p:nvCxnSpPr>
        <p:spPr>
          <a:xfrm>
            <a:off x="4156447" y="4535171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AAD2B7F-0D06-4DAD-AD8A-9A46329B66E3}"/>
              </a:ext>
            </a:extLst>
          </p:cNvPr>
          <p:cNvSpPr/>
          <p:nvPr/>
        </p:nvSpPr>
        <p:spPr>
          <a:xfrm>
            <a:off x="3802472" y="4673003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1AC07B0-28F9-4770-89C5-4EC844D9BDF7}"/>
              </a:ext>
            </a:extLst>
          </p:cNvPr>
          <p:cNvCxnSpPr/>
          <p:nvPr/>
        </p:nvCxnSpPr>
        <p:spPr>
          <a:xfrm>
            <a:off x="4163299" y="4936772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3F87C34-CD9E-45FA-B68D-7BB45BE5F4D0}"/>
              </a:ext>
            </a:extLst>
          </p:cNvPr>
          <p:cNvSpPr/>
          <p:nvPr/>
        </p:nvSpPr>
        <p:spPr>
          <a:xfrm>
            <a:off x="3795620" y="5069823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865E5FDD-40E7-41DF-9725-54AEE6C8373C}"/>
              </a:ext>
            </a:extLst>
          </p:cNvPr>
          <p:cNvCxnSpPr/>
          <p:nvPr/>
        </p:nvCxnSpPr>
        <p:spPr>
          <a:xfrm>
            <a:off x="4156447" y="5333593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43629B4-0961-4346-9AF4-0CAFBFDB1577}"/>
              </a:ext>
            </a:extLst>
          </p:cNvPr>
          <p:cNvSpPr/>
          <p:nvPr/>
        </p:nvSpPr>
        <p:spPr>
          <a:xfrm>
            <a:off x="3795620" y="5465477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03E66CCB-D31F-4247-A80E-F438E2377D12}"/>
              </a:ext>
            </a:extLst>
          </p:cNvPr>
          <p:cNvCxnSpPr/>
          <p:nvPr/>
        </p:nvCxnSpPr>
        <p:spPr>
          <a:xfrm>
            <a:off x="4156447" y="5729246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F07734A-9436-4778-BF29-8CEBAD30A54D}"/>
              </a:ext>
            </a:extLst>
          </p:cNvPr>
          <p:cNvSpPr/>
          <p:nvPr/>
        </p:nvSpPr>
        <p:spPr>
          <a:xfrm>
            <a:off x="3802472" y="5867078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A4940F26-8382-4D21-8E6B-E6E02E111C61}"/>
              </a:ext>
            </a:extLst>
          </p:cNvPr>
          <p:cNvCxnSpPr/>
          <p:nvPr/>
        </p:nvCxnSpPr>
        <p:spPr>
          <a:xfrm>
            <a:off x="4163299" y="6130847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56">
            <a:extLst>
              <a:ext uri="{FF2B5EF4-FFF2-40B4-BE49-F238E27FC236}">
                <a16:creationId xmlns:a16="http://schemas.microsoft.com/office/drawing/2014/main" id="{21E53C43-C3C6-4D6C-B8F8-5C4255BDD4C0}"/>
              </a:ext>
            </a:extLst>
          </p:cNvPr>
          <p:cNvSpPr/>
          <p:nvPr/>
        </p:nvSpPr>
        <p:spPr>
          <a:xfrm>
            <a:off x="3795620" y="6274626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6F01976-18F7-479F-B551-54797BE1C72C}"/>
              </a:ext>
            </a:extLst>
          </p:cNvPr>
          <p:cNvCxnSpPr/>
          <p:nvPr/>
        </p:nvCxnSpPr>
        <p:spPr>
          <a:xfrm>
            <a:off x="4156447" y="6538395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27300B6-E81C-4CF2-9F5B-2364F02C8D63}"/>
              </a:ext>
            </a:extLst>
          </p:cNvPr>
          <p:cNvSpPr/>
          <p:nvPr/>
        </p:nvSpPr>
        <p:spPr>
          <a:xfrm>
            <a:off x="3795620" y="6670280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C1C5EFB2-9A58-4232-AE6A-E63D326A887F}"/>
              </a:ext>
            </a:extLst>
          </p:cNvPr>
          <p:cNvCxnSpPr/>
          <p:nvPr/>
        </p:nvCxnSpPr>
        <p:spPr>
          <a:xfrm>
            <a:off x="4156447" y="6934049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>
            <a:extLst>
              <a:ext uri="{FF2B5EF4-FFF2-40B4-BE49-F238E27FC236}">
                <a16:creationId xmlns:a16="http://schemas.microsoft.com/office/drawing/2014/main" id="{7A5E8EDE-8521-4DD1-9C4D-21C2FD7E4FB0}"/>
              </a:ext>
            </a:extLst>
          </p:cNvPr>
          <p:cNvSpPr/>
          <p:nvPr/>
        </p:nvSpPr>
        <p:spPr>
          <a:xfrm>
            <a:off x="3802472" y="7071880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7B2556A2-5034-49B0-BA8E-475A040FF08D}"/>
              </a:ext>
            </a:extLst>
          </p:cNvPr>
          <p:cNvCxnSpPr/>
          <p:nvPr/>
        </p:nvCxnSpPr>
        <p:spPr>
          <a:xfrm>
            <a:off x="4163299" y="7335649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55B2E39A-7C82-4A6D-B662-1A0209475C89}"/>
              </a:ext>
            </a:extLst>
          </p:cNvPr>
          <p:cNvSpPr/>
          <p:nvPr/>
        </p:nvSpPr>
        <p:spPr>
          <a:xfrm>
            <a:off x="3795620" y="7467534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3FC2F7F3-9898-4E53-92F9-AE137A7039EE}"/>
              </a:ext>
            </a:extLst>
          </p:cNvPr>
          <p:cNvCxnSpPr/>
          <p:nvPr/>
        </p:nvCxnSpPr>
        <p:spPr>
          <a:xfrm>
            <a:off x="4156447" y="7731303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55D802F-AD21-4221-BE3D-0A13D21A15A4}"/>
              </a:ext>
            </a:extLst>
          </p:cNvPr>
          <p:cNvSpPr/>
          <p:nvPr/>
        </p:nvSpPr>
        <p:spPr>
          <a:xfrm>
            <a:off x="3795620" y="7863188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5F7E00AB-2D87-4E9F-BE69-D5B1D769FCC5}"/>
              </a:ext>
            </a:extLst>
          </p:cNvPr>
          <p:cNvCxnSpPr/>
          <p:nvPr/>
        </p:nvCxnSpPr>
        <p:spPr>
          <a:xfrm>
            <a:off x="4156447" y="8126957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ángulo 66">
            <a:extLst>
              <a:ext uri="{FF2B5EF4-FFF2-40B4-BE49-F238E27FC236}">
                <a16:creationId xmlns:a16="http://schemas.microsoft.com/office/drawing/2014/main" id="{51EC2EE4-9098-45DA-BD54-E0B7C768476B}"/>
              </a:ext>
            </a:extLst>
          </p:cNvPr>
          <p:cNvSpPr/>
          <p:nvPr/>
        </p:nvSpPr>
        <p:spPr>
          <a:xfrm>
            <a:off x="3802472" y="8264789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FD1D9035-C1B6-4629-9A76-2DC38B87DFE9}"/>
              </a:ext>
            </a:extLst>
          </p:cNvPr>
          <p:cNvCxnSpPr/>
          <p:nvPr/>
        </p:nvCxnSpPr>
        <p:spPr>
          <a:xfrm>
            <a:off x="4163299" y="8528558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ángulo 68">
            <a:extLst>
              <a:ext uri="{FF2B5EF4-FFF2-40B4-BE49-F238E27FC236}">
                <a16:creationId xmlns:a16="http://schemas.microsoft.com/office/drawing/2014/main" id="{A63777B6-54E0-4587-848E-12D4F69B1DE2}"/>
              </a:ext>
            </a:extLst>
          </p:cNvPr>
          <p:cNvSpPr/>
          <p:nvPr/>
        </p:nvSpPr>
        <p:spPr>
          <a:xfrm>
            <a:off x="3795620" y="8661609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71776F06-B7B8-4B2C-879B-886C44E90175}"/>
              </a:ext>
            </a:extLst>
          </p:cNvPr>
          <p:cNvCxnSpPr/>
          <p:nvPr/>
        </p:nvCxnSpPr>
        <p:spPr>
          <a:xfrm>
            <a:off x="4156447" y="8925378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F7018E1-6B78-4E86-A6FF-06C911441246}"/>
              </a:ext>
            </a:extLst>
          </p:cNvPr>
          <p:cNvSpPr/>
          <p:nvPr/>
        </p:nvSpPr>
        <p:spPr>
          <a:xfrm>
            <a:off x="3795620" y="9057263"/>
            <a:ext cx="263769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FCC63B58-0254-42A9-BA61-12C3C2976067}"/>
              </a:ext>
            </a:extLst>
          </p:cNvPr>
          <p:cNvCxnSpPr/>
          <p:nvPr/>
        </p:nvCxnSpPr>
        <p:spPr>
          <a:xfrm>
            <a:off x="4156447" y="9321032"/>
            <a:ext cx="18463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F82C1909-9A34-47E9-9707-DFE599B4D987}"/>
              </a:ext>
            </a:extLst>
          </p:cNvPr>
          <p:cNvSpPr txBox="1"/>
          <p:nvPr/>
        </p:nvSpPr>
        <p:spPr>
          <a:xfrm>
            <a:off x="2295528" y="1942540"/>
            <a:ext cx="319052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Lista de cosas por llevar </a:t>
            </a: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8047A310-463A-4990-A8EB-CBB32562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6" y="-252756"/>
            <a:ext cx="557832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367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6790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49491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45897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47916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80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6462E1-9ECA-4BF8-9D89-BAD1E59189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97" y="-184227"/>
            <a:ext cx="7243055" cy="102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965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03830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57033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6679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73E6F3-7327-4AB3-AA35-EB80C58D1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9" y="681688"/>
            <a:ext cx="6207382" cy="854262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0EA515E-4EF1-4F34-9B51-06C9C87EC761}"/>
              </a:ext>
            </a:extLst>
          </p:cNvPr>
          <p:cNvGrpSpPr/>
          <p:nvPr/>
        </p:nvGrpSpPr>
        <p:grpSpPr>
          <a:xfrm>
            <a:off x="2549992" y="0"/>
            <a:ext cx="1343725" cy="951361"/>
            <a:chOff x="360000" y="5753643"/>
            <a:chExt cx="1164562" cy="824513"/>
          </a:xfrm>
        </p:grpSpPr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0D8DB419-C8E8-447E-9FFD-4D4EFB494EC6}"/>
                </a:ext>
              </a:extLst>
            </p:cNvPr>
            <p:cNvSpPr/>
            <p:nvPr/>
          </p:nvSpPr>
          <p:spPr>
            <a:xfrm>
              <a:off x="360000" y="575364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6350">
              <a:solidFill>
                <a:srgbClr val="8C8E90"/>
              </a:solidFill>
            </a:ln>
          </p:spPr>
          <p:txBody>
            <a:bodyPr wrap="square" lIns="0" tIns="0" rIns="0" bIns="0" rtlCol="0"/>
            <a:lstStyle/>
            <a:p>
              <a:endParaRPr sz="253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0C8569-ACCE-4946-BA01-4EF21907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5" y="5957144"/>
              <a:ext cx="887775" cy="62101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3F7332A-2B27-4A7F-B711-95DC14087614}"/>
                </a:ext>
              </a:extLst>
            </p:cNvPr>
            <p:cNvSpPr txBox="1"/>
            <p:nvPr/>
          </p:nvSpPr>
          <p:spPr>
            <a:xfrm>
              <a:off x="487851" y="5957144"/>
              <a:ext cx="1036711" cy="4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537" dirty="0">
                  <a:latin typeface="The Brands" panose="02000500000000000000" pitchFamily="50" charset="0"/>
                </a:rPr>
                <a:t>Notas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03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056AF48-9892-4ECD-87C9-C112F9E008E9}"/>
              </a:ext>
            </a:extLst>
          </p:cNvPr>
          <p:cNvSpPr/>
          <p:nvPr/>
        </p:nvSpPr>
        <p:spPr>
          <a:xfrm>
            <a:off x="1674251" y="910370"/>
            <a:ext cx="3509493" cy="72209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4000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Ciclo menstrual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01BCA9-D2F0-4655-B13B-C2202DA14E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201" y="2438400"/>
            <a:ext cx="6207595" cy="583513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015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B24AFE7-F7CB-492D-96F9-C6D2D502CF50}"/>
              </a:ext>
            </a:extLst>
          </p:cNvPr>
          <p:cNvSpPr/>
          <p:nvPr/>
        </p:nvSpPr>
        <p:spPr>
          <a:xfrm>
            <a:off x="1520464" y="372874"/>
            <a:ext cx="3817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essy" panose="02000500000000000000" pitchFamily="2" charset="0"/>
              </a:rPr>
              <a:t>Mi ciclo menstrual </a:t>
            </a:r>
          </a:p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essy" panose="02000500000000000000" pitchFamily="2" charset="0"/>
              </a:rPr>
              <a:t>calendario}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Yessy" panose="02000500000000000000" pitchFamily="2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8E808D-BD9E-4F8C-8791-FC78F67F8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57585"/>
              </p:ext>
            </p:extLst>
          </p:nvPr>
        </p:nvGraphicFramePr>
        <p:xfrm>
          <a:off x="642567" y="2083227"/>
          <a:ext cx="5572866" cy="7449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588">
                  <a:extLst>
                    <a:ext uri="{9D8B030D-6E8A-4147-A177-3AD203B41FA5}">
                      <a16:colId xmlns:a16="http://schemas.microsoft.com/office/drawing/2014/main" val="1163289539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356234550"/>
                    </a:ext>
                  </a:extLst>
                </a:gridCol>
                <a:gridCol w="1054820">
                  <a:extLst>
                    <a:ext uri="{9D8B030D-6E8A-4147-A177-3AD203B41FA5}">
                      <a16:colId xmlns:a16="http://schemas.microsoft.com/office/drawing/2014/main" val="2157677147"/>
                    </a:ext>
                  </a:extLst>
                </a:gridCol>
                <a:gridCol w="2637051">
                  <a:extLst>
                    <a:ext uri="{9D8B030D-6E8A-4147-A177-3AD203B41FA5}">
                      <a16:colId xmlns:a16="http://schemas.microsoft.com/office/drawing/2014/main" val="4128396197"/>
                    </a:ext>
                  </a:extLst>
                </a:gridCol>
              </a:tblGrid>
              <a:tr h="890093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Ziggy Zoe" pitchFamily="2" charset="0"/>
                        </a:rPr>
                        <a:t>Mes </a:t>
                      </a:r>
                      <a:endParaRPr lang="en-US" sz="2000" dirty="0">
                        <a:latin typeface="Ziggy Zoe" pitchFamily="2" charset="0"/>
                      </a:endParaRPr>
                    </a:p>
                  </a:txBody>
                  <a:tcP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Ziggy Zoe" pitchFamily="2" charset="0"/>
                        </a:rPr>
                        <a:t>Día de inicio </a:t>
                      </a:r>
                      <a:endParaRPr lang="en-US" sz="2000" dirty="0">
                        <a:latin typeface="Ziggy Zoe" pitchFamily="2" charset="0"/>
                      </a:endParaRPr>
                    </a:p>
                  </a:txBody>
                  <a:tcP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Ziggy Zoe" pitchFamily="2" charset="0"/>
                        </a:rPr>
                        <a:t>Día </a:t>
                      </a:r>
                    </a:p>
                    <a:p>
                      <a:pPr algn="ctr"/>
                      <a:r>
                        <a:rPr lang="es-MX" sz="2000" dirty="0">
                          <a:latin typeface="Ziggy Zoe" pitchFamily="2" charset="0"/>
                        </a:rPr>
                        <a:t>final </a:t>
                      </a:r>
                      <a:endParaRPr lang="en-US" sz="2000" dirty="0">
                        <a:latin typeface="Ziggy Zoe" pitchFamily="2" charset="0"/>
                      </a:endParaRPr>
                    </a:p>
                  </a:txBody>
                  <a:tcP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Ziggy Zoe" pitchFamily="2" charset="0"/>
                        </a:rPr>
                        <a:t>Nota </a:t>
                      </a:r>
                      <a:endParaRPr lang="en-US" sz="2000" dirty="0">
                        <a:latin typeface="Ziggy Zoe" pitchFamily="2" charset="0"/>
                      </a:endParaRPr>
                    </a:p>
                  </a:txBody>
                  <a:tcP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93102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Enero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145647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Febrero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365008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Marzo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831728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Abril 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5238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Mayo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170129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Junio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31955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Julio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015060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Agosto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546742"/>
                  </a:ext>
                </a:extLst>
              </a:tr>
              <a:tr h="63854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Septiembre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0764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Octubre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171038"/>
                  </a:ext>
                </a:extLst>
              </a:tr>
              <a:tr h="63854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Noviembre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457285"/>
                  </a:ext>
                </a:extLst>
              </a:tr>
              <a:tr h="63854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!PaulMaul" panose="02000600000000000000" pitchFamily="2" charset="0"/>
                          <a:ea typeface="justbeautifulsimplicity" panose="02000603000000000000" pitchFamily="2" charset="0"/>
                        </a:rPr>
                        <a:t>Diciembre </a:t>
                      </a:r>
                      <a:endParaRPr lang="en-US" sz="1200" b="1" dirty="0">
                        <a:latin typeface="!PaulMaul" panose="02000600000000000000" pitchFamily="2" charset="0"/>
                        <a:ea typeface="justbeautifulsimplicity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58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71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518619-F387-4101-AF4B-D3339C767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" y="652691"/>
            <a:ext cx="2693969" cy="3105449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6A04216-AFE0-4F1E-8027-B7FA2301B18A}"/>
              </a:ext>
            </a:extLst>
          </p:cNvPr>
          <p:cNvSpPr txBox="1"/>
          <p:nvPr/>
        </p:nvSpPr>
        <p:spPr>
          <a:xfrm>
            <a:off x="2154115" y="169930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Cumpleaños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40EE80-9329-434E-BDED-7C2DFD7113AE}"/>
              </a:ext>
            </a:extLst>
          </p:cNvPr>
          <p:cNvSpPr txBox="1"/>
          <p:nvPr/>
        </p:nvSpPr>
        <p:spPr>
          <a:xfrm>
            <a:off x="622106" y="894071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Enero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C7A88B-9C1F-4D0D-A74B-BE1DBEE55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75" y="652691"/>
            <a:ext cx="2693969" cy="3105449"/>
          </a:xfrm>
          <a:prstGeom prst="rect">
            <a:avLst/>
          </a:prstGeom>
          <a:noFill/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4505FD6-1816-40E5-8578-B7C74534BB9C}"/>
              </a:ext>
            </a:extLst>
          </p:cNvPr>
          <p:cNvSpPr txBox="1"/>
          <p:nvPr/>
        </p:nvSpPr>
        <p:spPr>
          <a:xfrm>
            <a:off x="3510680" y="894071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Febrero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A5BC165-6588-49C4-A3B1-5620FAAFB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" y="3758140"/>
            <a:ext cx="2693969" cy="3105449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CAF304C-396E-4564-88FB-867BCDF1AC53}"/>
              </a:ext>
            </a:extLst>
          </p:cNvPr>
          <p:cNvSpPr txBox="1"/>
          <p:nvPr/>
        </p:nvSpPr>
        <p:spPr>
          <a:xfrm>
            <a:off x="622106" y="3999520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Marzo 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DAC7F56-F4E1-4556-BAFC-47330DEEF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75" y="3758140"/>
            <a:ext cx="2693969" cy="3105449"/>
          </a:xfrm>
          <a:prstGeom prst="rect">
            <a:avLst/>
          </a:prstGeom>
          <a:noFill/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1562E6-E221-47E3-9051-6504D3297343}"/>
              </a:ext>
            </a:extLst>
          </p:cNvPr>
          <p:cNvSpPr txBox="1"/>
          <p:nvPr/>
        </p:nvSpPr>
        <p:spPr>
          <a:xfrm>
            <a:off x="3510680" y="3999520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Abril 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BBE6F53-FDC7-4CD7-A788-95DD4D09A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" y="6863589"/>
            <a:ext cx="2693969" cy="3105449"/>
          </a:xfrm>
          <a:prstGeom prst="rect">
            <a:avLst/>
          </a:prstGeom>
          <a:noFill/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2603E00-D72D-4CF5-AC93-F6B6B755CCE0}"/>
              </a:ext>
            </a:extLst>
          </p:cNvPr>
          <p:cNvSpPr txBox="1"/>
          <p:nvPr/>
        </p:nvSpPr>
        <p:spPr>
          <a:xfrm>
            <a:off x="622106" y="7104969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Mayo 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BE67014-FC83-4B25-BEE2-5310CE26D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75" y="6863589"/>
            <a:ext cx="2693969" cy="3105449"/>
          </a:xfrm>
          <a:prstGeom prst="rect">
            <a:avLst/>
          </a:prstGeom>
          <a:noFill/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914BFDD-DFE8-48D4-B384-F38940B7124D}"/>
              </a:ext>
            </a:extLst>
          </p:cNvPr>
          <p:cNvSpPr txBox="1"/>
          <p:nvPr/>
        </p:nvSpPr>
        <p:spPr>
          <a:xfrm>
            <a:off x="3510680" y="7104969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Junio  </a:t>
            </a:r>
          </a:p>
        </p:txBody>
      </p:sp>
    </p:spTree>
    <p:extLst>
      <p:ext uri="{BB962C8B-B14F-4D97-AF65-F5344CB8AC3E}">
        <p14:creationId xmlns:p14="http://schemas.microsoft.com/office/powerpoint/2010/main" val="61649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518619-F387-4101-AF4B-D3339C767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" y="652691"/>
            <a:ext cx="2693969" cy="3105449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6A04216-AFE0-4F1E-8027-B7FA2301B18A}"/>
              </a:ext>
            </a:extLst>
          </p:cNvPr>
          <p:cNvSpPr txBox="1"/>
          <p:nvPr/>
        </p:nvSpPr>
        <p:spPr>
          <a:xfrm>
            <a:off x="2154115" y="169930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Cumpleaños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40EE80-9329-434E-BDED-7C2DFD7113AE}"/>
              </a:ext>
            </a:extLst>
          </p:cNvPr>
          <p:cNvSpPr txBox="1"/>
          <p:nvPr/>
        </p:nvSpPr>
        <p:spPr>
          <a:xfrm>
            <a:off x="622106" y="894071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Julio 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C7A88B-9C1F-4D0D-A74B-BE1DBEE55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75" y="652691"/>
            <a:ext cx="2693969" cy="3105449"/>
          </a:xfrm>
          <a:prstGeom prst="rect">
            <a:avLst/>
          </a:prstGeom>
          <a:noFill/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4505FD6-1816-40E5-8578-B7C74534BB9C}"/>
              </a:ext>
            </a:extLst>
          </p:cNvPr>
          <p:cNvSpPr txBox="1"/>
          <p:nvPr/>
        </p:nvSpPr>
        <p:spPr>
          <a:xfrm>
            <a:off x="3510680" y="894071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Agosto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A5BC165-6588-49C4-A3B1-5620FAAFB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" y="3758140"/>
            <a:ext cx="2693969" cy="3105449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CAF304C-396E-4564-88FB-867BCDF1AC53}"/>
              </a:ext>
            </a:extLst>
          </p:cNvPr>
          <p:cNvSpPr txBox="1"/>
          <p:nvPr/>
        </p:nvSpPr>
        <p:spPr>
          <a:xfrm>
            <a:off x="622106" y="3999520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Septiembre 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DAC7F56-F4E1-4556-BAFC-47330DEEF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75" y="3758140"/>
            <a:ext cx="2693969" cy="3105449"/>
          </a:xfrm>
          <a:prstGeom prst="rect">
            <a:avLst/>
          </a:prstGeom>
          <a:noFill/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1562E6-E221-47E3-9051-6504D3297343}"/>
              </a:ext>
            </a:extLst>
          </p:cNvPr>
          <p:cNvSpPr txBox="1"/>
          <p:nvPr/>
        </p:nvSpPr>
        <p:spPr>
          <a:xfrm>
            <a:off x="3510680" y="3999520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Octubre 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BBE6F53-FDC7-4CD7-A788-95DD4D09A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" y="6863589"/>
            <a:ext cx="2693969" cy="3105449"/>
          </a:xfrm>
          <a:prstGeom prst="rect">
            <a:avLst/>
          </a:prstGeom>
          <a:noFill/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2603E00-D72D-4CF5-AC93-F6B6B755CCE0}"/>
              </a:ext>
            </a:extLst>
          </p:cNvPr>
          <p:cNvSpPr txBox="1"/>
          <p:nvPr/>
        </p:nvSpPr>
        <p:spPr>
          <a:xfrm>
            <a:off x="622106" y="7104969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Noviembre 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BE67014-FC83-4B25-BEE2-5310CE26D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75" y="6863589"/>
            <a:ext cx="2693969" cy="3105449"/>
          </a:xfrm>
          <a:prstGeom prst="rect">
            <a:avLst/>
          </a:prstGeom>
          <a:noFill/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914BFDD-DFE8-48D4-B384-F38940B7124D}"/>
              </a:ext>
            </a:extLst>
          </p:cNvPr>
          <p:cNvSpPr txBox="1"/>
          <p:nvPr/>
        </p:nvSpPr>
        <p:spPr>
          <a:xfrm>
            <a:off x="3510680" y="7104969"/>
            <a:ext cx="2549769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37" b="1" dirty="0">
                <a:latin typeface="Dreamy Land Medium" panose="02000603000000000000" pitchFamily="2" charset="0"/>
              </a:rPr>
              <a:t>Diciembre  </a:t>
            </a:r>
          </a:p>
        </p:txBody>
      </p:sp>
    </p:spTree>
    <p:extLst>
      <p:ext uri="{BB962C8B-B14F-4D97-AF65-F5344CB8AC3E}">
        <p14:creationId xmlns:p14="http://schemas.microsoft.com/office/powerpoint/2010/main" val="257837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AA1287E-3DD9-4145-81FE-767B4BF8DE6B}"/>
              </a:ext>
            </a:extLst>
          </p:cNvPr>
          <p:cNvSpPr/>
          <p:nvPr/>
        </p:nvSpPr>
        <p:spPr>
          <a:xfrm>
            <a:off x="742950" y="1066800"/>
            <a:ext cx="2533650" cy="2362200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26CA7A-89A8-4CEE-BCA7-1E1CCA1F2B9F}"/>
              </a:ext>
            </a:extLst>
          </p:cNvPr>
          <p:cNvSpPr/>
          <p:nvPr/>
        </p:nvSpPr>
        <p:spPr>
          <a:xfrm>
            <a:off x="3581400" y="1066800"/>
            <a:ext cx="2533650" cy="2362200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99C735-1640-4D1F-B398-1CE5C469D83D}"/>
              </a:ext>
            </a:extLst>
          </p:cNvPr>
          <p:cNvSpPr/>
          <p:nvPr/>
        </p:nvSpPr>
        <p:spPr>
          <a:xfrm>
            <a:off x="742950" y="4114800"/>
            <a:ext cx="2533650" cy="2362200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98927A-6E28-44F2-95F3-E5B3471AC051}"/>
              </a:ext>
            </a:extLst>
          </p:cNvPr>
          <p:cNvSpPr/>
          <p:nvPr/>
        </p:nvSpPr>
        <p:spPr>
          <a:xfrm>
            <a:off x="3581400" y="4114800"/>
            <a:ext cx="2533650" cy="2362200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34C6B0-3946-4C0D-8E31-C72335FE6DBD}"/>
              </a:ext>
            </a:extLst>
          </p:cNvPr>
          <p:cNvSpPr/>
          <p:nvPr/>
        </p:nvSpPr>
        <p:spPr>
          <a:xfrm>
            <a:off x="2162175" y="6972300"/>
            <a:ext cx="2533650" cy="2362200"/>
          </a:xfrm>
          <a:prstGeom prst="rect">
            <a:avLst/>
          </a:prstGeom>
          <a:noFill/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0372B9D-11F8-4728-936C-2C6A4123F49B}"/>
              </a:ext>
            </a:extLst>
          </p:cNvPr>
          <p:cNvSpPr/>
          <p:nvPr/>
        </p:nvSpPr>
        <p:spPr>
          <a:xfrm>
            <a:off x="2044252" y="186779"/>
            <a:ext cx="2803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latin typeface="Bad Unicorn DEMO" pitchFamily="2" charset="0"/>
              </a:rPr>
              <a:t>Mi linda familia </a:t>
            </a:r>
            <a:endParaRPr lang="es-ES" sz="4400" b="0" cap="none" spc="0" dirty="0">
              <a:ln w="0"/>
              <a:solidFill>
                <a:schemeClr val="tx1"/>
              </a:solidFill>
              <a:latin typeface="Bad Unicorn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0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E20B38-9036-4F3F-BCD8-FDF168394292}"/>
              </a:ext>
            </a:extLst>
          </p:cNvPr>
          <p:cNvSpPr/>
          <p:nvPr/>
        </p:nvSpPr>
        <p:spPr>
          <a:xfrm>
            <a:off x="609600" y="933450"/>
            <a:ext cx="5562600" cy="310515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EC8700F-95D0-4C30-B7E6-AA048F587F6D}"/>
              </a:ext>
            </a:extLst>
          </p:cNvPr>
          <p:cNvSpPr/>
          <p:nvPr/>
        </p:nvSpPr>
        <p:spPr>
          <a:xfrm>
            <a:off x="609600" y="6285497"/>
            <a:ext cx="5562600" cy="310515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9580A4-CCCB-43AE-9FCD-B8958DCFDBF3}"/>
              </a:ext>
            </a:extLst>
          </p:cNvPr>
          <p:cNvSpPr/>
          <p:nvPr/>
        </p:nvSpPr>
        <p:spPr>
          <a:xfrm>
            <a:off x="2015792" y="164009"/>
            <a:ext cx="28264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latin typeface="Bad Unicorn DEMO" pitchFamily="2" charset="0"/>
              </a:rPr>
              <a:t>Mis recuerdos  </a:t>
            </a:r>
            <a:endParaRPr lang="es-ES" sz="4400" b="0" cap="none" spc="0" dirty="0">
              <a:ln w="0"/>
              <a:solidFill>
                <a:schemeClr val="tx1"/>
              </a:solidFill>
              <a:latin typeface="Bad Unicorn DEMO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6F0A5-142D-42A5-B47D-D7839A65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" y="4038600"/>
            <a:ext cx="6858000" cy="22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5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972A19-C1F0-4092-B66A-5988F8A7B9C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967097B-9774-4B95-83B6-FCEBB3CF5AA8}"/>
              </a:ext>
            </a:extLst>
          </p:cNvPr>
          <p:cNvSpPr/>
          <p:nvPr/>
        </p:nvSpPr>
        <p:spPr>
          <a:xfrm>
            <a:off x="951397" y="737275"/>
            <a:ext cx="49552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latin typeface=" catfish script" panose="02000000000000000000" pitchFamily="50" charset="0"/>
              </a:rPr>
              <a:t>Eres  la  mejor </a:t>
            </a:r>
          </a:p>
          <a:p>
            <a:pPr algn="ctr"/>
            <a:r>
              <a:rPr lang="es-ES" sz="7200" b="0" cap="none" spc="0" dirty="0">
                <a:ln w="0"/>
                <a:solidFill>
                  <a:schemeClr val="tx1"/>
                </a:solidFill>
                <a:latin typeface=" catfish script" panose="02000000000000000000" pitchFamily="50" charset="0"/>
              </a:rPr>
              <a:t>Mama  del  mundo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882EEB-8128-4F8C-BAAC-4E4AB2390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00" b="100000" l="9953" r="98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60"/>
          <a:stretch/>
        </p:blipFill>
        <p:spPr>
          <a:xfrm>
            <a:off x="749299" y="3291840"/>
            <a:ext cx="53594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E20B38-9036-4F3F-BCD8-FDF168394292}"/>
              </a:ext>
            </a:extLst>
          </p:cNvPr>
          <p:cNvSpPr/>
          <p:nvPr/>
        </p:nvSpPr>
        <p:spPr>
          <a:xfrm>
            <a:off x="609600" y="933450"/>
            <a:ext cx="5562600" cy="310515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EC8700F-95D0-4C30-B7E6-AA048F587F6D}"/>
              </a:ext>
            </a:extLst>
          </p:cNvPr>
          <p:cNvSpPr/>
          <p:nvPr/>
        </p:nvSpPr>
        <p:spPr>
          <a:xfrm>
            <a:off x="609600" y="6285497"/>
            <a:ext cx="5562600" cy="310515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9580A4-CCCB-43AE-9FCD-B8958DCFDBF3}"/>
              </a:ext>
            </a:extLst>
          </p:cNvPr>
          <p:cNvSpPr/>
          <p:nvPr/>
        </p:nvSpPr>
        <p:spPr>
          <a:xfrm>
            <a:off x="2015792" y="164009"/>
            <a:ext cx="28264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latin typeface="Bad Unicorn DEMO" pitchFamily="2" charset="0"/>
              </a:rPr>
              <a:t>Mis recuerdos  </a:t>
            </a:r>
            <a:endParaRPr lang="es-ES" sz="4400" b="0" cap="none" spc="0" dirty="0">
              <a:ln w="0"/>
              <a:solidFill>
                <a:schemeClr val="tx1"/>
              </a:solidFill>
              <a:latin typeface="Bad Unicorn DEMO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6F0A5-142D-42A5-B47D-D7839A65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" y="4038600"/>
            <a:ext cx="6858000" cy="22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E20B38-9036-4F3F-BCD8-FDF168394292}"/>
              </a:ext>
            </a:extLst>
          </p:cNvPr>
          <p:cNvSpPr/>
          <p:nvPr/>
        </p:nvSpPr>
        <p:spPr>
          <a:xfrm>
            <a:off x="609600" y="933450"/>
            <a:ext cx="5562600" cy="310515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EC8700F-95D0-4C30-B7E6-AA048F587F6D}"/>
              </a:ext>
            </a:extLst>
          </p:cNvPr>
          <p:cNvSpPr/>
          <p:nvPr/>
        </p:nvSpPr>
        <p:spPr>
          <a:xfrm>
            <a:off x="609600" y="6285497"/>
            <a:ext cx="5562600" cy="310515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9580A4-CCCB-43AE-9FCD-B8958DCFDBF3}"/>
              </a:ext>
            </a:extLst>
          </p:cNvPr>
          <p:cNvSpPr/>
          <p:nvPr/>
        </p:nvSpPr>
        <p:spPr>
          <a:xfrm>
            <a:off x="2015792" y="164009"/>
            <a:ext cx="28264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latin typeface="Bad Unicorn DEMO" pitchFamily="2" charset="0"/>
              </a:rPr>
              <a:t>Mis recuerdos  </a:t>
            </a:r>
            <a:endParaRPr lang="es-ES" sz="4400" b="0" cap="none" spc="0" dirty="0">
              <a:ln w="0"/>
              <a:solidFill>
                <a:schemeClr val="tx1"/>
              </a:solidFill>
              <a:latin typeface="Bad Unicorn DEMO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6F0A5-142D-42A5-B47D-D7839A65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" y="4038600"/>
            <a:ext cx="6858000" cy="22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E20B38-9036-4F3F-BCD8-FDF168394292}"/>
              </a:ext>
            </a:extLst>
          </p:cNvPr>
          <p:cNvSpPr/>
          <p:nvPr/>
        </p:nvSpPr>
        <p:spPr>
          <a:xfrm>
            <a:off x="609600" y="933450"/>
            <a:ext cx="5562600" cy="310515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EC8700F-95D0-4C30-B7E6-AA048F587F6D}"/>
              </a:ext>
            </a:extLst>
          </p:cNvPr>
          <p:cNvSpPr/>
          <p:nvPr/>
        </p:nvSpPr>
        <p:spPr>
          <a:xfrm>
            <a:off x="609600" y="6285497"/>
            <a:ext cx="5562600" cy="3105150"/>
          </a:xfrm>
          <a:prstGeom prst="rect">
            <a:avLst/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9580A4-CCCB-43AE-9FCD-B8958DCFDBF3}"/>
              </a:ext>
            </a:extLst>
          </p:cNvPr>
          <p:cNvSpPr/>
          <p:nvPr/>
        </p:nvSpPr>
        <p:spPr>
          <a:xfrm>
            <a:off x="2015792" y="164009"/>
            <a:ext cx="28264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latin typeface="Bad Unicorn DEMO" pitchFamily="2" charset="0"/>
              </a:rPr>
              <a:t>Mis recuerdos  </a:t>
            </a:r>
            <a:endParaRPr lang="es-ES" sz="4400" b="0" cap="none" spc="0" dirty="0">
              <a:ln w="0"/>
              <a:solidFill>
                <a:schemeClr val="tx1"/>
              </a:solidFill>
              <a:latin typeface="Bad Unicorn DEMO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6F0A5-142D-42A5-B47D-D7839A65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" y="4038600"/>
            <a:ext cx="6858000" cy="22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884CD4-7187-4430-B730-1125148F6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44199"/>
              </p:ext>
            </p:extLst>
          </p:nvPr>
        </p:nvGraphicFramePr>
        <p:xfrm>
          <a:off x="527539" y="1436077"/>
          <a:ext cx="5890845" cy="35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</a:t>
                      </a:r>
                      <a:r>
                        <a:rPr lang="es-CL" sz="1600" b="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600" b="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0B7A36-3064-4FCC-AEB5-BEC2F2002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03935"/>
              </p:ext>
            </p:extLst>
          </p:nvPr>
        </p:nvGraphicFramePr>
        <p:xfrm>
          <a:off x="527539" y="5392616"/>
          <a:ext cx="5890845" cy="35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</a:t>
                      </a:r>
                      <a:r>
                        <a:rPr lang="es-CL" sz="1600" b="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600" b="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563"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8A7D6E45-990A-4438-BAC0-F8ED5CCD8D40}"/>
              </a:ext>
            </a:extLst>
          </p:cNvPr>
          <p:cNvSpPr/>
          <p:nvPr/>
        </p:nvSpPr>
        <p:spPr>
          <a:xfrm>
            <a:off x="2766124" y="820616"/>
            <a:ext cx="1325754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Horario</a:t>
            </a:r>
          </a:p>
        </p:txBody>
      </p:sp>
    </p:spTree>
    <p:extLst>
      <p:ext uri="{BB962C8B-B14F-4D97-AF65-F5344CB8AC3E}">
        <p14:creationId xmlns:p14="http://schemas.microsoft.com/office/powerpoint/2010/main" val="64762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7AE2528-152F-47BE-BB2F-C2B9DA7E6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91761"/>
              </p:ext>
            </p:extLst>
          </p:nvPr>
        </p:nvGraphicFramePr>
        <p:xfrm>
          <a:off x="486864" y="1343631"/>
          <a:ext cx="5884268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7">
            <a:extLst>
              <a:ext uri="{FF2B5EF4-FFF2-40B4-BE49-F238E27FC236}">
                <a16:creationId xmlns:a16="http://schemas.microsoft.com/office/drawing/2014/main" id="{7E8CDF32-E7F1-4312-99CE-8708BF63B83E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B8D683B-0E3E-45BA-A806-22027CF08EB0}"/>
              </a:ext>
            </a:extLst>
          </p:cNvPr>
          <p:cNvSpPr/>
          <p:nvPr/>
        </p:nvSpPr>
        <p:spPr>
          <a:xfrm>
            <a:off x="2910490" y="515094"/>
            <a:ext cx="1037020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latin typeface="Retrocycles" pitchFamily="50" charset="0"/>
              </a:rPr>
              <a:t>Abril</a:t>
            </a:r>
          </a:p>
        </p:txBody>
      </p:sp>
    </p:spTree>
    <p:extLst>
      <p:ext uri="{BB962C8B-B14F-4D97-AF65-F5344CB8AC3E}">
        <p14:creationId xmlns:p14="http://schemas.microsoft.com/office/powerpoint/2010/main" val="222102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67AE9A-5779-47AE-A729-A6021361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41962"/>
              </p:ext>
            </p:extLst>
          </p:nvPr>
        </p:nvGraphicFramePr>
        <p:xfrm>
          <a:off x="527256" y="1343631"/>
          <a:ext cx="4413201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C3C9977-AF77-4494-B090-E8B25683D5AD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902D0CDD-1968-4213-A124-C22419591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774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87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32249"/>
              </p:ext>
            </p:extLst>
          </p:nvPr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9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57755"/>
              </p:ext>
            </p:extLst>
          </p:nvPr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3669270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283575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136593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972A19-C1F0-4092-B66A-5988F8A7B9C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00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734597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89313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31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3158361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3895699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8D8897-1569-4169-8E92-208F86594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88872"/>
              </p:ext>
            </p:extLst>
          </p:nvPr>
        </p:nvGraphicFramePr>
        <p:xfrm>
          <a:off x="486864" y="1343631"/>
          <a:ext cx="5884268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6">
            <a:extLst>
              <a:ext uri="{FF2B5EF4-FFF2-40B4-BE49-F238E27FC236}">
                <a16:creationId xmlns:a16="http://schemas.microsoft.com/office/drawing/2014/main" id="{0592BBEE-C642-4DA9-A9AC-301E3FBAEF61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BC330CA-5EFE-4A75-9C38-A3BD457135BF}"/>
              </a:ext>
            </a:extLst>
          </p:cNvPr>
          <p:cNvSpPr/>
          <p:nvPr/>
        </p:nvSpPr>
        <p:spPr>
          <a:xfrm>
            <a:off x="2835501" y="515094"/>
            <a:ext cx="1186998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chemeClr val="bg1">
                      <a:lumMod val="50000"/>
                    </a:schemeClr>
                  </a:outerShdw>
                </a:effectLst>
                <a:latin typeface="Retrocycles" pitchFamily="50" charset="0"/>
              </a:rPr>
              <a:t>Mayo</a:t>
            </a:r>
          </a:p>
        </p:txBody>
      </p:sp>
    </p:spTree>
    <p:extLst>
      <p:ext uri="{BB962C8B-B14F-4D97-AF65-F5344CB8AC3E}">
        <p14:creationId xmlns:p14="http://schemas.microsoft.com/office/powerpoint/2010/main" val="3373451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EBAA6F2-684B-413D-B749-FB53025F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84001"/>
              </p:ext>
            </p:extLst>
          </p:nvPr>
        </p:nvGraphicFramePr>
        <p:xfrm>
          <a:off x="486867" y="1343631"/>
          <a:ext cx="4413201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BB1C717-6678-413E-B1F1-54474383D589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5" name="Tabla 21">
            <a:extLst>
              <a:ext uri="{FF2B5EF4-FFF2-40B4-BE49-F238E27FC236}">
                <a16:creationId xmlns:a16="http://schemas.microsoft.com/office/drawing/2014/main" id="{D48ECD0E-28B7-42FC-ADAC-FECC3CB91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69256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713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54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/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3092869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82914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2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2"/>
          <p:cNvSpPr/>
          <p:nvPr/>
        </p:nvSpPr>
        <p:spPr>
          <a:xfrm>
            <a:off x="1546204" y="1305801"/>
            <a:ext cx="37656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Eres  la  mejor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Mama  del  mundo </a:t>
            </a:r>
            <a:endParaRPr/>
          </a:p>
        </p:txBody>
      </p:sp>
      <p:pic>
        <p:nvPicPr>
          <p:cNvPr id="2059" name="Google Shape;20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397" y="3408469"/>
            <a:ext cx="5372100" cy="67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567215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630247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662099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4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223299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3232442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0A94E7-9AFD-438C-A433-261A90007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6425"/>
              </p:ext>
            </p:extLst>
          </p:nvPr>
        </p:nvGraphicFramePr>
        <p:xfrm>
          <a:off x="486864" y="1343631"/>
          <a:ext cx="5884268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5">
            <a:extLst>
              <a:ext uri="{FF2B5EF4-FFF2-40B4-BE49-F238E27FC236}">
                <a16:creationId xmlns:a16="http://schemas.microsoft.com/office/drawing/2014/main" id="{54A4CB41-930E-4210-9A64-68DA3515F6A5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8EDDDD-B5FE-42FC-8DBB-68E4A5D33A81}"/>
              </a:ext>
            </a:extLst>
          </p:cNvPr>
          <p:cNvSpPr/>
          <p:nvPr/>
        </p:nvSpPr>
        <p:spPr>
          <a:xfrm>
            <a:off x="2868813" y="515094"/>
            <a:ext cx="1120376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chemeClr val="bg1">
                      <a:lumMod val="50000"/>
                    </a:schemeClr>
                  </a:outerShdw>
                </a:effectLst>
                <a:latin typeface="Retrocycles" pitchFamily="50" charset="0"/>
              </a:rPr>
              <a:t>Junio</a:t>
            </a:r>
          </a:p>
        </p:txBody>
      </p:sp>
    </p:spTree>
    <p:extLst>
      <p:ext uri="{BB962C8B-B14F-4D97-AF65-F5344CB8AC3E}">
        <p14:creationId xmlns:p14="http://schemas.microsoft.com/office/powerpoint/2010/main" val="2806680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09C34E-9887-4260-8DA6-A6CF80DDE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06950"/>
              </p:ext>
            </p:extLst>
          </p:nvPr>
        </p:nvGraphicFramePr>
        <p:xfrm>
          <a:off x="486867" y="1343631"/>
          <a:ext cx="4413201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C5B98A9-9864-4C7E-9911-2947A4072911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5" name="Tabla 21">
            <a:extLst>
              <a:ext uri="{FF2B5EF4-FFF2-40B4-BE49-F238E27FC236}">
                <a16:creationId xmlns:a16="http://schemas.microsoft.com/office/drawing/2014/main" id="{EEB44E5C-6183-41B3-8F9A-6162A28DA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69256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50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75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/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359933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972A19-C1F0-4092-B66A-5988F8A7B9C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967097B-9774-4B95-83B6-FCEBB3CF5AA8}"/>
              </a:ext>
            </a:extLst>
          </p:cNvPr>
          <p:cNvSpPr/>
          <p:nvPr/>
        </p:nvSpPr>
        <p:spPr>
          <a:xfrm>
            <a:off x="1546113" y="1871737"/>
            <a:ext cx="37657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latin typeface=" catfish script" panose="02000000000000000000" pitchFamily="50" charset="0"/>
              </a:rPr>
              <a:t>Eres  la  mejor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latin typeface=" catfish script" panose="02000000000000000000" pitchFamily="50" charset="0"/>
              </a:rPr>
              <a:t>Mama  del  mundo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8697DC-ECC7-4047-92C6-9A5409CAF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" b="89894" l="5851" r="89894">
                        <a14:foregroundMark x1="36525" y1="63121" x2="34929" y2="60106"/>
                        <a14:foregroundMark x1="32270" y1="63652" x2="35284" y2="60461"/>
                        <a14:backgroundMark x1="33511" y1="53369" x2="33511" y2="60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320" y="4054369"/>
            <a:ext cx="89916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32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133784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861271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574436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014612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70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2309809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32132458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0C0C68-480D-42A4-B12D-38FCDD9A8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4305"/>
              </p:ext>
            </p:extLst>
          </p:nvPr>
        </p:nvGraphicFramePr>
        <p:xfrm>
          <a:off x="486864" y="1343631"/>
          <a:ext cx="5884268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5">
            <a:extLst>
              <a:ext uri="{FF2B5EF4-FFF2-40B4-BE49-F238E27FC236}">
                <a16:creationId xmlns:a16="http://schemas.microsoft.com/office/drawing/2014/main" id="{3F970B19-C583-49C5-9304-3D341C498A03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3FD064B-B512-493A-B9BC-3DDA2429CF07}"/>
              </a:ext>
            </a:extLst>
          </p:cNvPr>
          <p:cNvSpPr/>
          <p:nvPr/>
        </p:nvSpPr>
        <p:spPr>
          <a:xfrm>
            <a:off x="2929727" y="515094"/>
            <a:ext cx="998548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chemeClr val="bg1">
                      <a:lumMod val="50000"/>
                    </a:schemeClr>
                  </a:outerShdw>
                </a:effectLst>
                <a:latin typeface="Retrocycles" pitchFamily="50" charset="0"/>
              </a:rPr>
              <a:t>Julio</a:t>
            </a:r>
          </a:p>
        </p:txBody>
      </p:sp>
    </p:spTree>
    <p:extLst>
      <p:ext uri="{BB962C8B-B14F-4D97-AF65-F5344CB8AC3E}">
        <p14:creationId xmlns:p14="http://schemas.microsoft.com/office/powerpoint/2010/main" val="2242106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AFEF08-D053-474C-BDC9-F17BD35D1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20944"/>
              </p:ext>
            </p:extLst>
          </p:nvPr>
        </p:nvGraphicFramePr>
        <p:xfrm>
          <a:off x="486867" y="1343631"/>
          <a:ext cx="4413201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48D48E2-1F7F-45B2-9885-B80DB9C64F7F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5" name="Tabla 21">
            <a:extLst>
              <a:ext uri="{FF2B5EF4-FFF2-40B4-BE49-F238E27FC236}">
                <a16:creationId xmlns:a16="http://schemas.microsoft.com/office/drawing/2014/main" id="{54C1EB78-0B8D-43BA-B4E0-4F7234C8F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69256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998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1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972A19-C1F0-4092-B66A-5988F8A7B9C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1522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/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17374426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7673490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10007201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4145167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5385206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965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577937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38173612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19205A-0C79-4B20-B0BB-4FC107378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49796"/>
              </p:ext>
            </p:extLst>
          </p:nvPr>
        </p:nvGraphicFramePr>
        <p:xfrm>
          <a:off x="486864" y="1343632"/>
          <a:ext cx="5884268" cy="773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804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879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879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879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879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4879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879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5">
            <a:extLst>
              <a:ext uri="{FF2B5EF4-FFF2-40B4-BE49-F238E27FC236}">
                <a16:creationId xmlns:a16="http://schemas.microsoft.com/office/drawing/2014/main" id="{3763D262-5F91-47A9-A7A0-AF2D81BB0477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80DF1C-F1FE-4C8E-96CB-38ECB5D47C8A}"/>
              </a:ext>
            </a:extLst>
          </p:cNvPr>
          <p:cNvSpPr/>
          <p:nvPr/>
        </p:nvSpPr>
        <p:spPr>
          <a:xfrm>
            <a:off x="2726916" y="515094"/>
            <a:ext cx="1404172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chemeClr val="bg1">
                      <a:lumMod val="50000"/>
                    </a:schemeClr>
                  </a:outerShdw>
                </a:effectLst>
                <a:latin typeface="Retrocycles" pitchFamily="50" charset="0"/>
              </a:rPr>
              <a:t>Agosto</a:t>
            </a:r>
          </a:p>
        </p:txBody>
      </p:sp>
    </p:spTree>
    <p:extLst>
      <p:ext uri="{BB962C8B-B14F-4D97-AF65-F5344CB8AC3E}">
        <p14:creationId xmlns:p14="http://schemas.microsoft.com/office/powerpoint/2010/main" val="2570496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8A562E-649B-45D4-AE69-8A3CB698B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18158"/>
              </p:ext>
            </p:extLst>
          </p:nvPr>
        </p:nvGraphicFramePr>
        <p:xfrm>
          <a:off x="486866" y="1343632"/>
          <a:ext cx="4423323" cy="775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804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424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424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424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424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8424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8424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04B3557-9906-4082-A475-14CA9F0E3B24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5" name="Tabla 21">
            <a:extLst>
              <a:ext uri="{FF2B5EF4-FFF2-40B4-BE49-F238E27FC236}">
                <a16:creationId xmlns:a16="http://schemas.microsoft.com/office/drawing/2014/main" id="{D292EF93-273E-49D6-8F27-8CABA86EE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69256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5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972A19-C1F0-4092-B66A-5988F8A7B9C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967097B-9774-4B95-83B6-FCEBB3CF5AA8}"/>
              </a:ext>
            </a:extLst>
          </p:cNvPr>
          <p:cNvSpPr/>
          <p:nvPr/>
        </p:nvSpPr>
        <p:spPr>
          <a:xfrm>
            <a:off x="951398" y="1662179"/>
            <a:ext cx="49552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latin typeface=" catfish script" panose="02000000000000000000" pitchFamily="50" charset="0"/>
              </a:rPr>
              <a:t>Eres  la  mejor </a:t>
            </a:r>
          </a:p>
          <a:p>
            <a:pPr algn="ctr"/>
            <a:r>
              <a:rPr lang="es-ES" sz="7200" b="0" cap="none" spc="0" dirty="0">
                <a:ln w="0"/>
                <a:solidFill>
                  <a:schemeClr val="tx1"/>
                </a:solidFill>
                <a:latin typeface=" catfish script" panose="02000000000000000000" pitchFamily="50" charset="0"/>
              </a:rPr>
              <a:t>Mama  del  mundo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2ECA86-EB42-4646-B886-1F974FA2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1" b="92759" l="6897" r="94138">
                        <a14:foregroundMark x1="44138" y1="33448" x2="44828" y2="486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89" y="3970503"/>
            <a:ext cx="6343420" cy="63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654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71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/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23967703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732440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1849831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6174055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1827857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256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27074405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22148540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561A27-5A2B-4F7B-BAED-E869F25D1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43511"/>
              </p:ext>
            </p:extLst>
          </p:nvPr>
        </p:nvGraphicFramePr>
        <p:xfrm>
          <a:off x="486864" y="1343631"/>
          <a:ext cx="5884268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5">
            <a:extLst>
              <a:ext uri="{FF2B5EF4-FFF2-40B4-BE49-F238E27FC236}">
                <a16:creationId xmlns:a16="http://schemas.microsoft.com/office/drawing/2014/main" id="{619DE9A8-AC7E-467B-8A7F-3A8722B5B899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6BB05E-4BAA-453B-A9A2-C9E9EB24C9D8}"/>
              </a:ext>
            </a:extLst>
          </p:cNvPr>
          <p:cNvSpPr/>
          <p:nvPr/>
        </p:nvSpPr>
        <p:spPr>
          <a:xfrm>
            <a:off x="2327736" y="515094"/>
            <a:ext cx="2202532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chemeClr val="bg1">
                      <a:lumMod val="50000"/>
                    </a:schemeClr>
                  </a:outerShdw>
                </a:effectLst>
                <a:latin typeface="Retrocycles" pitchFamily="50" charset="0"/>
              </a:rPr>
              <a:t>Septiembre</a:t>
            </a:r>
          </a:p>
        </p:txBody>
      </p:sp>
    </p:spTree>
    <p:extLst>
      <p:ext uri="{BB962C8B-B14F-4D97-AF65-F5344CB8AC3E}">
        <p14:creationId xmlns:p14="http://schemas.microsoft.com/office/powerpoint/2010/main" val="221357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972A19-C1F0-4092-B66A-5988F8A7B9C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967097B-9774-4B95-83B6-FCEBB3CF5AA8}"/>
              </a:ext>
            </a:extLst>
          </p:cNvPr>
          <p:cNvSpPr/>
          <p:nvPr/>
        </p:nvSpPr>
        <p:spPr>
          <a:xfrm>
            <a:off x="951397" y="808739"/>
            <a:ext cx="49552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latin typeface=" catfish script" panose="02000000000000000000" pitchFamily="50" charset="0"/>
              </a:rPr>
              <a:t>Eres  la  mejor </a:t>
            </a:r>
          </a:p>
          <a:p>
            <a:pPr algn="ctr"/>
            <a:r>
              <a:rPr lang="es-ES" sz="7200" b="0" cap="none" spc="0" dirty="0">
                <a:ln w="0"/>
                <a:solidFill>
                  <a:schemeClr val="tx1"/>
                </a:solidFill>
                <a:latin typeface=" catfish script" panose="02000000000000000000" pitchFamily="50" charset="0"/>
              </a:rPr>
              <a:t>Mama  del  mundo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068F01-29FA-4D65-9873-E15B39D79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" b="89894" l="9929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3499082"/>
            <a:ext cx="9906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417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827FB6-DFA1-4B39-B516-FDD540676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576066"/>
              </p:ext>
            </p:extLst>
          </p:nvPr>
        </p:nvGraphicFramePr>
        <p:xfrm>
          <a:off x="486867" y="1343631"/>
          <a:ext cx="4413201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5084DB2-A6E4-472A-8D67-03EB89995F39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5" name="Tabla 21">
            <a:extLst>
              <a:ext uri="{FF2B5EF4-FFF2-40B4-BE49-F238E27FC236}">
                <a16:creationId xmlns:a16="http://schemas.microsoft.com/office/drawing/2014/main" id="{42AE04A8-A673-48EE-BDC2-71FB6759C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69256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4844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904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/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31368838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9543536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11688324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6875888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2003454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847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28308638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1ED322-15AD-4478-A693-E249352DF6E9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11581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DAF6DC-2F88-4150-B95C-11CB63F00233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EB43F5-EB0C-430B-8323-F0C89A85D03E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87F2B-30EE-4654-B852-C0428F146E06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1424897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9D3244-118B-4874-B23D-A6F171ACC5EC}"/>
              </a:ext>
            </a:extLst>
          </p:cNvPr>
          <p:cNvSpPr txBox="1"/>
          <p:nvPr/>
        </p:nvSpPr>
        <p:spPr>
          <a:xfrm>
            <a:off x="5011615" y="1073204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9FCE67-6844-4C6B-99D4-1AFBE9E7763A}"/>
              </a:ext>
            </a:extLst>
          </p:cNvPr>
          <p:cNvSpPr txBox="1"/>
          <p:nvPr/>
        </p:nvSpPr>
        <p:spPr>
          <a:xfrm>
            <a:off x="5187461" y="809435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AF06529-95E6-4B28-A6AE-B8A52BE208FE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18065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E0FB818A-EA22-4D71-AFF7-2CF7472DE888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9DF4724D-F64F-42CA-A5DD-C35D00CD67BB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0DDE647-FF36-4850-9C1F-7935336C165D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348973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BB536C27-28F3-48FF-BE99-0648373AE0A2}"/>
              </a:ext>
            </a:extLst>
          </p:cNvPr>
          <p:cNvSpPr txBox="1"/>
          <p:nvPr/>
        </p:nvSpPr>
        <p:spPr>
          <a:xfrm>
            <a:off x="5011615" y="313804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6ECE28-3675-411F-991D-B5AD4440E17F}"/>
              </a:ext>
            </a:extLst>
          </p:cNvPr>
          <p:cNvSpPr txBox="1"/>
          <p:nvPr/>
        </p:nvSpPr>
        <p:spPr>
          <a:xfrm>
            <a:off x="5187461" y="287427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13E0D5F5-9A16-47E7-8C79-3453B8342EA4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5273262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4A5B3FA0-277C-4E6B-84C2-51D41C949F51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1686A791-0822-423E-A960-4C64A77D4F9D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9547FD7-AF41-456B-A4BF-A0CB5736935A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5582344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ACF7D821-17AB-4DA6-9FB5-6A4384A3D194}"/>
              </a:ext>
            </a:extLst>
          </p:cNvPr>
          <p:cNvSpPr txBox="1"/>
          <p:nvPr/>
        </p:nvSpPr>
        <p:spPr>
          <a:xfrm>
            <a:off x="5011615" y="5230651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D938E4-18C0-45EB-BDD4-AD2806835976}"/>
              </a:ext>
            </a:extLst>
          </p:cNvPr>
          <p:cNvSpPr txBox="1"/>
          <p:nvPr/>
        </p:nvSpPr>
        <p:spPr>
          <a:xfrm>
            <a:off x="5187461" y="4966882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99E6CC3-D2E3-45D4-870D-E92D77ADF47F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7365867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Viernes</a:t>
                      </a:r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endParaRPr lang="es-CL" sz="1800" b="0" dirty="0">
                        <a:solidFill>
                          <a:schemeClr val="tx1"/>
                        </a:solidFill>
                        <a:latin typeface="Hello Mozza" panose="02000500000000000000" pitchFamily="2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Sábado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Domingo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baseline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4610D4A-CAC6-4E53-B10D-6A824367DD16}"/>
              </a:ext>
            </a:extLst>
          </p:cNvPr>
          <p:cNvGraphicFramePr>
            <a:graphicFrameLocks noGrp="1"/>
          </p:cNvGraphicFramePr>
          <p:nvPr/>
        </p:nvGraphicFramePr>
        <p:xfrm>
          <a:off x="439614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487E9989-3280-4E79-B4D9-813EF0952ED7}"/>
              </a:ext>
            </a:extLst>
          </p:cNvPr>
          <p:cNvGraphicFramePr>
            <a:graphicFrameLocks noGrp="1"/>
          </p:cNvGraphicFramePr>
          <p:nvPr/>
        </p:nvGraphicFramePr>
        <p:xfrm>
          <a:off x="2022230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E4758B17-FB2F-4770-ABCB-D07D0A618C30}"/>
              </a:ext>
            </a:extLst>
          </p:cNvPr>
          <p:cNvGraphicFramePr>
            <a:graphicFrameLocks noGrp="1"/>
          </p:cNvGraphicFramePr>
          <p:nvPr/>
        </p:nvGraphicFramePr>
        <p:xfrm>
          <a:off x="3516922" y="7674949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7318555-E20B-477E-81D0-8A994E19F652}"/>
              </a:ext>
            </a:extLst>
          </p:cNvPr>
          <p:cNvSpPr txBox="1"/>
          <p:nvPr/>
        </p:nvSpPr>
        <p:spPr>
          <a:xfrm>
            <a:off x="5011615" y="7323256"/>
            <a:ext cx="175846" cy="15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J</a:t>
            </a:r>
          </a:p>
          <a:p>
            <a:pPr algn="ctr">
              <a:lnSpc>
                <a:spcPct val="150000"/>
              </a:lnSpc>
            </a:pPr>
            <a:r>
              <a:rPr lang="es-CL" sz="1269" dirty="0">
                <a:latin typeface="Clambake October Six Light" panose="02000500000000000000" pitchFamily="2" charset="0"/>
              </a:rPr>
              <a:t>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4E5281-0E39-4EF2-8268-90F1A4AB1E66}"/>
              </a:ext>
            </a:extLst>
          </p:cNvPr>
          <p:cNvSpPr txBox="1"/>
          <p:nvPr/>
        </p:nvSpPr>
        <p:spPr>
          <a:xfrm>
            <a:off x="5187461" y="7059487"/>
            <a:ext cx="105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DK Lemon Yellow Sun" panose="02000000000000000000" pitchFamily="50" charset="0"/>
              </a:rPr>
              <a:t>Colaciones</a:t>
            </a:r>
          </a:p>
        </p:txBody>
      </p:sp>
    </p:spTree>
    <p:extLst>
      <p:ext uri="{BB962C8B-B14F-4D97-AF65-F5344CB8AC3E}">
        <p14:creationId xmlns:p14="http://schemas.microsoft.com/office/powerpoint/2010/main" val="90655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972A19-C1F0-4092-B66A-5988F8A7B9C3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7532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BA0D11-1897-4F89-BF9E-EC13BF5E2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15435"/>
              </p:ext>
            </p:extLst>
          </p:nvPr>
        </p:nvGraphicFramePr>
        <p:xfrm>
          <a:off x="486864" y="1343631"/>
          <a:ext cx="5884268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Martes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Miércoles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Jueves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dondear rectángulo de esquina del mismo lado 5">
            <a:extLst>
              <a:ext uri="{FF2B5EF4-FFF2-40B4-BE49-F238E27FC236}">
                <a16:creationId xmlns:a16="http://schemas.microsoft.com/office/drawing/2014/main" id="{D3FB2A58-10A8-4B9D-95C6-23A93B623494}"/>
              </a:ext>
            </a:extLst>
          </p:cNvPr>
          <p:cNvSpPr/>
          <p:nvPr/>
        </p:nvSpPr>
        <p:spPr>
          <a:xfrm flipV="1">
            <a:off x="2066193" y="465259"/>
            <a:ext cx="2725615" cy="703385"/>
          </a:xfrm>
          <a:prstGeom prst="round2Same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EAE454-FA2B-4B25-AB64-D9CEA13C154C}"/>
              </a:ext>
            </a:extLst>
          </p:cNvPr>
          <p:cNvSpPr/>
          <p:nvPr/>
        </p:nvSpPr>
        <p:spPr>
          <a:xfrm>
            <a:off x="2625093" y="515094"/>
            <a:ext cx="1607817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chemeClr val="bg1">
                      <a:lumMod val="50000"/>
                    </a:schemeClr>
                  </a:outerShdw>
                </a:effectLst>
                <a:latin typeface="Retrocycles" pitchFamily="50" charset="0"/>
              </a:rPr>
              <a:t>Octubre</a:t>
            </a:r>
          </a:p>
        </p:txBody>
      </p:sp>
    </p:spTree>
    <p:extLst>
      <p:ext uri="{BB962C8B-B14F-4D97-AF65-F5344CB8AC3E}">
        <p14:creationId xmlns:p14="http://schemas.microsoft.com/office/powerpoint/2010/main" val="14506254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631833-CD93-4D69-8612-890AD6C4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69342"/>
              </p:ext>
            </p:extLst>
          </p:nvPr>
        </p:nvGraphicFramePr>
        <p:xfrm>
          <a:off x="486867" y="1343631"/>
          <a:ext cx="4413201" cy="7718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77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Viernes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Sábado 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Domingo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9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16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17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18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23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24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25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978"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30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latin typeface="KG First Time In Forever" panose="02000506000000020003" pitchFamily="2" charset="0"/>
                        </a:rPr>
                        <a:t>31</a:t>
                      </a: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>
                        <a:latin typeface="KG First Time In Forever" panose="02000506000000020003" pitchFamily="2" charset="0"/>
                      </a:endParaRPr>
                    </a:p>
                  </a:txBody>
                  <a:tcPr marL="102335" marR="102335" marT="51167" marB="5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AD60E1A-7625-4963-BCD6-CD24A51E82C2}"/>
              </a:ext>
            </a:extLst>
          </p:cNvPr>
          <p:cNvSpPr txBox="1"/>
          <p:nvPr/>
        </p:nvSpPr>
        <p:spPr>
          <a:xfrm>
            <a:off x="5058512" y="1181243"/>
            <a:ext cx="1419546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70" dirty="0">
                <a:latin typeface="Shaila Script" panose="02000503060000020004" pitchFamily="2" charset="0"/>
              </a:rPr>
              <a:t>Notas</a:t>
            </a:r>
          </a:p>
        </p:txBody>
      </p:sp>
      <p:graphicFrame>
        <p:nvGraphicFramePr>
          <p:cNvPr id="5" name="Tabla 21">
            <a:extLst>
              <a:ext uri="{FF2B5EF4-FFF2-40B4-BE49-F238E27FC236}">
                <a16:creationId xmlns:a16="http://schemas.microsoft.com/office/drawing/2014/main" id="{F1F56E97-12DC-4E98-946A-7117C6244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69256"/>
              </p:ext>
            </p:extLst>
          </p:nvPr>
        </p:nvGraphicFramePr>
        <p:xfrm>
          <a:off x="5058512" y="1741718"/>
          <a:ext cx="1272232" cy="732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32">
                  <a:extLst>
                    <a:ext uri="{9D8B030D-6E8A-4147-A177-3AD203B41FA5}">
                      <a16:colId xmlns:a16="http://schemas.microsoft.com/office/drawing/2014/main" val="2519513059"/>
                    </a:ext>
                  </a:extLst>
                </a:gridCol>
              </a:tblGrid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2000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8314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53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778999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2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096447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335428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56200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391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19842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71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4684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910503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09556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0070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82501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018230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104594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811755"/>
                  </a:ext>
                </a:extLst>
              </a:tr>
              <a:tr h="36601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00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042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5B5CF7-BA08-440C-B49B-82089E8CA2B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14450"/>
          <a:ext cx="56959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425361531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425857445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39090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Fecha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Hora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Lugar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3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4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77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48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4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0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1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6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1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191237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13547B7-16FF-40F2-909F-66252F16E896}"/>
              </a:ext>
            </a:extLst>
          </p:cNvPr>
          <p:cNvSpPr/>
          <p:nvPr/>
        </p:nvSpPr>
        <p:spPr>
          <a:xfrm>
            <a:off x="1903001" y="477716"/>
            <a:ext cx="3032952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Salidas con amigas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DF7553-3B82-4758-875C-549747E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436"/>
            <a:ext cx="685800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6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5D3EBB-A696-481D-9426-3C47E25434C9}"/>
              </a:ext>
            </a:extLst>
          </p:cNvPr>
          <p:cNvGraphicFramePr>
            <a:graphicFrameLocks noGrp="1"/>
          </p:cNvGraphicFramePr>
          <p:nvPr/>
        </p:nvGraphicFramePr>
        <p:xfrm>
          <a:off x="439616" y="1436077"/>
          <a:ext cx="5978771" cy="775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Fecha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Hora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Médico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Lugar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¿Quién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latin typeface="DK Lemon Yellow Sun" panose="02000000000000000000" pitchFamily="50" charset="0"/>
                        </a:rPr>
                        <a:t> asiste?</a:t>
                      </a:r>
                      <a:endParaRPr lang="es-CL" sz="1400" dirty="0">
                        <a:solidFill>
                          <a:schemeClr val="tx1"/>
                        </a:solidFill>
                        <a:latin typeface="DK Lemon Yellow Sun" panose="02000000000000000000" pitchFamily="50" charset="0"/>
                      </a:endParaRP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8CDF5A-11EC-4764-8FD3-F371DF92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634105"/>
            <a:ext cx="763373" cy="70230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9DB7BB-F5A6-47BC-AB5C-19CC00F5126C}"/>
              </a:ext>
            </a:extLst>
          </p:cNvPr>
          <p:cNvSpPr/>
          <p:nvPr/>
        </p:nvSpPr>
        <p:spPr>
          <a:xfrm>
            <a:off x="2451648" y="768205"/>
            <a:ext cx="2291466" cy="532681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2769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25400" dir="2700000" algn="tl" rotWithShape="0">
                    <a:srgbClr val="D085A7"/>
                  </a:outerShdw>
                </a:effectLst>
                <a:latin typeface="Retrocycles" pitchFamily="50" charset="0"/>
              </a:rPr>
              <a:t>Citas medicas </a:t>
            </a:r>
          </a:p>
        </p:txBody>
      </p:sp>
    </p:spTree>
    <p:extLst>
      <p:ext uri="{BB962C8B-B14F-4D97-AF65-F5344CB8AC3E}">
        <p14:creationId xmlns:p14="http://schemas.microsoft.com/office/powerpoint/2010/main" val="934270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39997574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12612128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7674621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E5F06C-FDFE-4232-AC2B-3B2FD7265C4B}"/>
              </a:ext>
            </a:extLst>
          </p:cNvPr>
          <p:cNvGraphicFramePr>
            <a:graphicFrameLocks noGrp="1"/>
          </p:cNvGraphicFramePr>
          <p:nvPr/>
        </p:nvGraphicFramePr>
        <p:xfrm>
          <a:off x="650838" y="2436136"/>
          <a:ext cx="5354585" cy="3770430"/>
        </p:xfrm>
        <a:graphic>
          <a:graphicData uri="http://schemas.openxmlformats.org/drawingml/2006/table">
            <a:tbl>
              <a:tblPr/>
              <a:tblGrid>
                <a:gridCol w="937581">
                  <a:extLst>
                    <a:ext uri="{9D8B030D-6E8A-4147-A177-3AD203B41FA5}">
                      <a16:colId xmlns:a16="http://schemas.microsoft.com/office/drawing/2014/main" val="1465747816"/>
                    </a:ext>
                  </a:extLst>
                </a:gridCol>
                <a:gridCol w="4417004">
                  <a:extLst>
                    <a:ext uri="{9D8B030D-6E8A-4147-A177-3AD203B41FA5}">
                      <a16:colId xmlns:a16="http://schemas.microsoft.com/office/drawing/2014/main" val="2801630608"/>
                    </a:ext>
                  </a:extLst>
                </a:gridCol>
              </a:tblGrid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75558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291682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83019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50563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971195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12:00 A.M.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27370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357923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28235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4828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138507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03929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282676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43706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6796599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9:00 P.M.</a:t>
                      </a:r>
                    </a:p>
                  </a:txBody>
                  <a:tcPr marL="9166" marR="9166" marT="9166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A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1" marR="9261" marT="9261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1766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1E17961-5B43-4B95-9080-F9557D9BE550}"/>
              </a:ext>
            </a:extLst>
          </p:cNvPr>
          <p:cNvSpPr txBox="1"/>
          <p:nvPr/>
        </p:nvSpPr>
        <p:spPr>
          <a:xfrm>
            <a:off x="2890384" y="896817"/>
            <a:ext cx="1077231" cy="62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64" dirty="0">
                <a:solidFill>
                  <a:srgbClr val="FFCCCC"/>
                </a:solidFill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76DF6-9D2E-4F1D-9AEF-9027E290D6C4}"/>
              </a:ext>
            </a:extLst>
          </p:cNvPr>
          <p:cNvSpPr txBox="1"/>
          <p:nvPr/>
        </p:nvSpPr>
        <p:spPr>
          <a:xfrm>
            <a:off x="3224408" y="1716756"/>
            <a:ext cx="2608334" cy="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32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Día___ Mes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1D550E-5B19-4A92-9E47-0923D4EF8978}"/>
              </a:ext>
            </a:extLst>
          </p:cNvPr>
          <p:cNvSpPr txBox="1"/>
          <p:nvPr/>
        </p:nvSpPr>
        <p:spPr>
          <a:xfrm>
            <a:off x="4147048" y="6403668"/>
            <a:ext cx="1903085" cy="29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47" dirty="0">
                <a:latin typeface="Alegreya Sans SC Medium" panose="00000600000000000000" pitchFamily="2" charset="0"/>
              </a:rPr>
              <a:t>No olvides hidratarte: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BEAD87-6B87-47A2-AA87-CC14638E039D}"/>
              </a:ext>
            </a:extLst>
          </p:cNvPr>
          <p:cNvGrpSpPr>
            <a:grpSpLocks/>
          </p:cNvGrpSpPr>
          <p:nvPr/>
        </p:nvGrpSpPr>
        <p:grpSpPr>
          <a:xfrm>
            <a:off x="1328743" y="1776458"/>
            <a:ext cx="1696393" cy="236992"/>
            <a:chOff x="581777" y="748345"/>
            <a:chExt cx="2003874" cy="27510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B5F164D-5B03-486E-B35E-14BF7CED9A5B}"/>
                </a:ext>
              </a:extLst>
            </p:cNvPr>
            <p:cNvSpPr/>
            <p:nvPr/>
          </p:nvSpPr>
          <p:spPr>
            <a:xfrm>
              <a:off x="581777" y="749025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D14FCA4-4E6C-42BA-BD98-18C14AFF8DD7}"/>
                </a:ext>
              </a:extLst>
            </p:cNvPr>
            <p:cNvSpPr/>
            <p:nvPr/>
          </p:nvSpPr>
          <p:spPr>
            <a:xfrm>
              <a:off x="874293" y="748345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496004D-9DFD-4910-AEE8-F8F7A4A35506}"/>
                </a:ext>
              </a:extLst>
            </p:cNvPr>
            <p:cNvSpPr/>
            <p:nvPr/>
          </p:nvSpPr>
          <p:spPr>
            <a:xfrm>
              <a:off x="1166809" y="749622"/>
              <a:ext cx="270000" cy="270000"/>
            </a:xfrm>
            <a:prstGeom prst="ellipse">
              <a:avLst/>
            </a:prstGeom>
            <a:solidFill>
              <a:srgbClr val="C7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A8CE17-155A-42EF-ABF3-4E4669B2334B}"/>
                </a:ext>
              </a:extLst>
            </p:cNvPr>
            <p:cNvSpPr/>
            <p:nvPr/>
          </p:nvSpPr>
          <p:spPr>
            <a:xfrm>
              <a:off x="1453576" y="753446"/>
              <a:ext cx="270000" cy="270000"/>
            </a:xfrm>
            <a:prstGeom prst="ellipse">
              <a:avLst/>
            </a:prstGeom>
            <a:solidFill>
              <a:srgbClr val="D1E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1F8A29D-08F6-4F9A-B9B5-E88EE298716A}"/>
                </a:ext>
              </a:extLst>
            </p:cNvPr>
            <p:cNvSpPr/>
            <p:nvPr/>
          </p:nvSpPr>
          <p:spPr>
            <a:xfrm>
              <a:off x="1741895" y="749622"/>
              <a:ext cx="270000" cy="270000"/>
            </a:xfrm>
            <a:prstGeom prst="ellipse">
              <a:avLst/>
            </a:prstGeom>
            <a:solidFill>
              <a:srgbClr val="C9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1B3960-A7C4-4B29-B3D5-B67BD55E4487}"/>
                </a:ext>
              </a:extLst>
            </p:cNvPr>
            <p:cNvSpPr/>
            <p:nvPr/>
          </p:nvSpPr>
          <p:spPr>
            <a:xfrm>
              <a:off x="2026172" y="750458"/>
              <a:ext cx="270000" cy="270000"/>
            </a:xfrm>
            <a:prstGeom prst="ellipse">
              <a:avLst/>
            </a:prstGeom>
            <a:solidFill>
              <a:srgbClr val="F7AB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0062568-FCCB-4C76-AA46-A914FD73BD6C}"/>
                </a:ext>
              </a:extLst>
            </p:cNvPr>
            <p:cNvSpPr/>
            <p:nvPr/>
          </p:nvSpPr>
          <p:spPr>
            <a:xfrm>
              <a:off x="2315651" y="751310"/>
              <a:ext cx="270000" cy="270000"/>
            </a:xfrm>
            <a:prstGeom prst="ellipse">
              <a:avLst/>
            </a:prstGeom>
            <a:solidFill>
              <a:srgbClr val="FFF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901" tIns="44451" rIns="88901" bIns="444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7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D1FB559-8544-4A9A-B947-6F1A15A78E93}"/>
              </a:ext>
            </a:extLst>
          </p:cNvPr>
          <p:cNvGrpSpPr>
            <a:grpSpLocks noChangeAspect="1"/>
          </p:cNvGrpSpPr>
          <p:nvPr/>
        </p:nvGrpSpPr>
        <p:grpSpPr>
          <a:xfrm>
            <a:off x="4226980" y="6682320"/>
            <a:ext cx="1528474" cy="241403"/>
            <a:chOff x="5494513" y="4665407"/>
            <a:chExt cx="2090132" cy="33010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E9CCE0D-F14F-452A-9514-332EABC567BB}"/>
                </a:ext>
              </a:extLst>
            </p:cNvPr>
            <p:cNvGrpSpPr/>
            <p:nvPr/>
          </p:nvGrpSpPr>
          <p:grpSpPr>
            <a:xfrm>
              <a:off x="5494513" y="4665409"/>
              <a:ext cx="240508" cy="330107"/>
              <a:chOff x="504141" y="4680043"/>
              <a:chExt cx="240508" cy="330107"/>
            </a:xfrm>
          </p:grpSpPr>
          <p:sp>
            <p:nvSpPr>
              <p:cNvPr id="38" name="Forma libre 155">
                <a:extLst>
                  <a:ext uri="{FF2B5EF4-FFF2-40B4-BE49-F238E27FC236}">
                    <a16:creationId xmlns:a16="http://schemas.microsoft.com/office/drawing/2014/main" id="{CFAD1BBE-473D-4D3F-8439-AE09E5F36A90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9" name="Forma libre 156">
                <a:extLst>
                  <a:ext uri="{FF2B5EF4-FFF2-40B4-BE49-F238E27FC236}">
                    <a16:creationId xmlns:a16="http://schemas.microsoft.com/office/drawing/2014/main" id="{9B501115-50F0-4D3E-A024-3A09362990BF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7BAD197-EB6C-4BA5-9E7C-87C679C2689B}"/>
                </a:ext>
              </a:extLst>
            </p:cNvPr>
            <p:cNvGrpSpPr/>
            <p:nvPr/>
          </p:nvGrpSpPr>
          <p:grpSpPr>
            <a:xfrm>
              <a:off x="5762233" y="4665407"/>
              <a:ext cx="240508" cy="330107"/>
              <a:chOff x="504141" y="4680043"/>
              <a:chExt cx="240508" cy="330107"/>
            </a:xfrm>
          </p:grpSpPr>
          <p:sp>
            <p:nvSpPr>
              <p:cNvPr id="36" name="Forma libre 153">
                <a:extLst>
                  <a:ext uri="{FF2B5EF4-FFF2-40B4-BE49-F238E27FC236}">
                    <a16:creationId xmlns:a16="http://schemas.microsoft.com/office/drawing/2014/main" id="{0665A0E0-A5AD-40E9-B9EF-4CE75107876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7" name="Forma libre 154">
                <a:extLst>
                  <a:ext uri="{FF2B5EF4-FFF2-40B4-BE49-F238E27FC236}">
                    <a16:creationId xmlns:a16="http://schemas.microsoft.com/office/drawing/2014/main" id="{B7AC906D-EEEC-4AE9-8E9A-45A1D80AEC41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42B6078-F159-491C-B447-81E664F1A83E}"/>
                </a:ext>
              </a:extLst>
            </p:cNvPr>
            <p:cNvGrpSpPr/>
            <p:nvPr/>
          </p:nvGrpSpPr>
          <p:grpSpPr>
            <a:xfrm>
              <a:off x="6028182" y="4665407"/>
              <a:ext cx="240508" cy="330107"/>
              <a:chOff x="504141" y="4680043"/>
              <a:chExt cx="240508" cy="330107"/>
            </a:xfrm>
          </p:grpSpPr>
          <p:sp>
            <p:nvSpPr>
              <p:cNvPr id="34" name="Forma libre 151">
                <a:extLst>
                  <a:ext uri="{FF2B5EF4-FFF2-40B4-BE49-F238E27FC236}">
                    <a16:creationId xmlns:a16="http://schemas.microsoft.com/office/drawing/2014/main" id="{887A0CEF-B6D7-428D-B99F-8A32804F61FA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5" name="Forma libre 152">
                <a:extLst>
                  <a:ext uri="{FF2B5EF4-FFF2-40B4-BE49-F238E27FC236}">
                    <a16:creationId xmlns:a16="http://schemas.microsoft.com/office/drawing/2014/main" id="{87CAF49B-9A6E-4C4A-9C2A-8D22D0BDC976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67672AC-BF97-4BD9-A250-F681AF48A769}"/>
                </a:ext>
              </a:extLst>
            </p:cNvPr>
            <p:cNvGrpSpPr/>
            <p:nvPr/>
          </p:nvGrpSpPr>
          <p:grpSpPr>
            <a:xfrm>
              <a:off x="6289099" y="4665407"/>
              <a:ext cx="240508" cy="330107"/>
              <a:chOff x="504141" y="4680043"/>
              <a:chExt cx="240508" cy="330107"/>
            </a:xfrm>
          </p:grpSpPr>
          <p:sp>
            <p:nvSpPr>
              <p:cNvPr id="32" name="Forma libre 149">
                <a:extLst>
                  <a:ext uri="{FF2B5EF4-FFF2-40B4-BE49-F238E27FC236}">
                    <a16:creationId xmlns:a16="http://schemas.microsoft.com/office/drawing/2014/main" id="{88AE7F34-EB66-423B-920A-894876058176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3" name="Forma libre 150">
                <a:extLst>
                  <a:ext uri="{FF2B5EF4-FFF2-40B4-BE49-F238E27FC236}">
                    <a16:creationId xmlns:a16="http://schemas.microsoft.com/office/drawing/2014/main" id="{77CA77A0-5F67-4335-85B4-81AF0A8FD208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96E2D99-D520-4581-8AA7-5F6F1A913035}"/>
                </a:ext>
              </a:extLst>
            </p:cNvPr>
            <p:cNvGrpSpPr/>
            <p:nvPr/>
          </p:nvGrpSpPr>
          <p:grpSpPr>
            <a:xfrm>
              <a:off x="6556233" y="4665407"/>
              <a:ext cx="240508" cy="330107"/>
              <a:chOff x="504141" y="4680043"/>
              <a:chExt cx="240508" cy="330107"/>
            </a:xfrm>
          </p:grpSpPr>
          <p:sp>
            <p:nvSpPr>
              <p:cNvPr id="30" name="Forma libre 147">
                <a:extLst>
                  <a:ext uri="{FF2B5EF4-FFF2-40B4-BE49-F238E27FC236}">
                    <a16:creationId xmlns:a16="http://schemas.microsoft.com/office/drawing/2014/main" id="{912E74BA-2AFA-447E-84AF-55D215DEE4CC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31" name="Forma libre 148">
                <a:extLst>
                  <a:ext uri="{FF2B5EF4-FFF2-40B4-BE49-F238E27FC236}">
                    <a16:creationId xmlns:a16="http://schemas.microsoft.com/office/drawing/2014/main" id="{D210BA32-4BE8-4AA6-B4A4-54FA77E6E559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9F54B24-93EC-4066-8979-AAB872E37EE2}"/>
                </a:ext>
              </a:extLst>
            </p:cNvPr>
            <p:cNvGrpSpPr/>
            <p:nvPr/>
          </p:nvGrpSpPr>
          <p:grpSpPr>
            <a:xfrm>
              <a:off x="6817736" y="4665407"/>
              <a:ext cx="240508" cy="330107"/>
              <a:chOff x="504141" y="4680043"/>
              <a:chExt cx="240508" cy="330107"/>
            </a:xfrm>
          </p:grpSpPr>
          <p:sp>
            <p:nvSpPr>
              <p:cNvPr id="28" name="Forma libre 145">
                <a:extLst>
                  <a:ext uri="{FF2B5EF4-FFF2-40B4-BE49-F238E27FC236}">
                    <a16:creationId xmlns:a16="http://schemas.microsoft.com/office/drawing/2014/main" id="{4937E9D4-27C5-4EAB-AB8D-E2EEF528F3F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9" name="Forma libre 146">
                <a:extLst>
                  <a:ext uri="{FF2B5EF4-FFF2-40B4-BE49-F238E27FC236}">
                    <a16:creationId xmlns:a16="http://schemas.microsoft.com/office/drawing/2014/main" id="{C7FD92A2-873A-44A4-8238-66EE08C677A3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47FCD5-B6E9-4072-B2D9-B058E6C6B7BC}"/>
                </a:ext>
              </a:extLst>
            </p:cNvPr>
            <p:cNvGrpSpPr/>
            <p:nvPr/>
          </p:nvGrpSpPr>
          <p:grpSpPr>
            <a:xfrm>
              <a:off x="7081330" y="4665407"/>
              <a:ext cx="240508" cy="330107"/>
              <a:chOff x="504141" y="4680043"/>
              <a:chExt cx="240508" cy="330107"/>
            </a:xfrm>
          </p:grpSpPr>
          <p:sp>
            <p:nvSpPr>
              <p:cNvPr id="26" name="Forma libre 143">
                <a:extLst>
                  <a:ext uri="{FF2B5EF4-FFF2-40B4-BE49-F238E27FC236}">
                    <a16:creationId xmlns:a16="http://schemas.microsoft.com/office/drawing/2014/main" id="{E1C703FA-D991-441D-AC81-8100DC7DE685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7" name="Forma libre 144">
                <a:extLst>
                  <a:ext uri="{FF2B5EF4-FFF2-40B4-BE49-F238E27FC236}">
                    <a16:creationId xmlns:a16="http://schemas.microsoft.com/office/drawing/2014/main" id="{1B5EF1EF-8090-4DCD-A5DA-DA7A58161347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2369FA4-EBFC-47BA-B956-3398147FBBD7}"/>
                </a:ext>
              </a:extLst>
            </p:cNvPr>
            <p:cNvGrpSpPr/>
            <p:nvPr/>
          </p:nvGrpSpPr>
          <p:grpSpPr>
            <a:xfrm>
              <a:off x="7344137" y="4665407"/>
              <a:ext cx="240508" cy="330107"/>
              <a:chOff x="504141" y="4680043"/>
              <a:chExt cx="240508" cy="330107"/>
            </a:xfrm>
          </p:grpSpPr>
          <p:sp>
            <p:nvSpPr>
              <p:cNvPr id="24" name="Forma libre 141">
                <a:extLst>
                  <a:ext uri="{FF2B5EF4-FFF2-40B4-BE49-F238E27FC236}">
                    <a16:creationId xmlns:a16="http://schemas.microsoft.com/office/drawing/2014/main" id="{FC34E8F0-7231-4CCB-A8F0-C3C19759E6E1}"/>
                  </a:ext>
                </a:extLst>
              </p:cNvPr>
              <p:cNvSpPr/>
              <p:nvPr/>
            </p:nvSpPr>
            <p:spPr>
              <a:xfrm>
                <a:off x="504141" y="4680043"/>
                <a:ext cx="240508" cy="330107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62" h="523790">
                    <a:moveTo>
                      <a:pt x="0" y="0"/>
                    </a:moveTo>
                    <a:lnTo>
                      <a:pt x="423862" y="0"/>
                    </a:lnTo>
                    <a:lnTo>
                      <a:pt x="353615" y="490538"/>
                    </a:lnTo>
                    <a:lnTo>
                      <a:pt x="341133" y="502338"/>
                    </a:lnTo>
                    <a:cubicBezTo>
                      <a:pt x="319805" y="514944"/>
                      <a:pt x="269874" y="523790"/>
                      <a:pt x="211679" y="523790"/>
                    </a:cubicBezTo>
                    <a:cubicBezTo>
                      <a:pt x="192281" y="523790"/>
                      <a:pt x="173801" y="522807"/>
                      <a:pt x="156992" y="521030"/>
                    </a:cubicBezTo>
                    <a:cubicBezTo>
                      <a:pt x="119173" y="517031"/>
                      <a:pt x="89815" y="509009"/>
                      <a:pt x="77500" y="499111"/>
                    </a:cubicBezTo>
                    <a:lnTo>
                      <a:pt x="70247" y="4905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  <p:sp>
            <p:nvSpPr>
              <p:cNvPr id="25" name="Forma libre 142">
                <a:extLst>
                  <a:ext uri="{FF2B5EF4-FFF2-40B4-BE49-F238E27FC236}">
                    <a16:creationId xmlns:a16="http://schemas.microsoft.com/office/drawing/2014/main" id="{834B17E0-D041-4B9E-889C-AF6B3DA01CF5}"/>
                  </a:ext>
                </a:extLst>
              </p:cNvPr>
              <p:cNvSpPr/>
              <p:nvPr/>
            </p:nvSpPr>
            <p:spPr>
              <a:xfrm>
                <a:off x="572291" y="4785552"/>
                <a:ext cx="117814" cy="176974"/>
              </a:xfrm>
              <a:custGeom>
                <a:avLst/>
                <a:gdLst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50662 w 423862"/>
                  <a:gd name="connsiteY3" fmla="*/ 490538 h 523790"/>
                  <a:gd name="connsiteX4" fmla="*/ 341133 w 423862"/>
                  <a:gd name="connsiteY4" fmla="*/ 502338 h 523790"/>
                  <a:gd name="connsiteX5" fmla="*/ 211679 w 423862"/>
                  <a:gd name="connsiteY5" fmla="*/ 523790 h 523790"/>
                  <a:gd name="connsiteX6" fmla="*/ 156992 w 423862"/>
                  <a:gd name="connsiteY6" fmla="*/ 521030 h 523790"/>
                  <a:gd name="connsiteX7" fmla="*/ 77500 w 423862"/>
                  <a:gd name="connsiteY7" fmla="*/ 499111 h 523790"/>
                  <a:gd name="connsiteX8" fmla="*/ 72316 w 423862"/>
                  <a:gd name="connsiteY8" fmla="*/ 490538 h 523790"/>
                  <a:gd name="connsiteX9" fmla="*/ 70247 w 423862"/>
                  <a:gd name="connsiteY9" fmla="*/ 490538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2316 w 423862"/>
                  <a:gd name="connsiteY7" fmla="*/ 490538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66182 w 423862"/>
                  <a:gd name="connsiteY7" fmla="*/ 503552 h 523790"/>
                  <a:gd name="connsiteX8" fmla="*/ 70247 w 423862"/>
                  <a:gd name="connsiteY8" fmla="*/ 490538 h 523790"/>
                  <a:gd name="connsiteX9" fmla="*/ 0 w 423862"/>
                  <a:gd name="connsiteY9" fmla="*/ 0 h 523790"/>
                  <a:gd name="connsiteX0" fmla="*/ 0 w 423862"/>
                  <a:gd name="connsiteY0" fmla="*/ 0 h 523790"/>
                  <a:gd name="connsiteX1" fmla="*/ 423862 w 423862"/>
                  <a:gd name="connsiteY1" fmla="*/ 0 h 523790"/>
                  <a:gd name="connsiteX2" fmla="*/ 353615 w 423862"/>
                  <a:gd name="connsiteY2" fmla="*/ 490538 h 523790"/>
                  <a:gd name="connsiteX3" fmla="*/ 341133 w 423862"/>
                  <a:gd name="connsiteY3" fmla="*/ 502338 h 523790"/>
                  <a:gd name="connsiteX4" fmla="*/ 211679 w 423862"/>
                  <a:gd name="connsiteY4" fmla="*/ 523790 h 523790"/>
                  <a:gd name="connsiteX5" fmla="*/ 156992 w 423862"/>
                  <a:gd name="connsiteY5" fmla="*/ 521030 h 523790"/>
                  <a:gd name="connsiteX6" fmla="*/ 77500 w 423862"/>
                  <a:gd name="connsiteY6" fmla="*/ 499111 h 523790"/>
                  <a:gd name="connsiteX7" fmla="*/ 70247 w 423862"/>
                  <a:gd name="connsiteY7" fmla="*/ 490538 h 523790"/>
                  <a:gd name="connsiteX8" fmla="*/ 0 w 423862"/>
                  <a:gd name="connsiteY8" fmla="*/ 0 h 523790"/>
                  <a:gd name="connsiteX0" fmla="*/ 0 w 423862"/>
                  <a:gd name="connsiteY0" fmla="*/ 33 h 523823"/>
                  <a:gd name="connsiteX1" fmla="*/ 237263 w 423862"/>
                  <a:gd name="connsiteY1" fmla="*/ 48339 h 523823"/>
                  <a:gd name="connsiteX2" fmla="*/ 423862 w 423862"/>
                  <a:gd name="connsiteY2" fmla="*/ 33 h 523823"/>
                  <a:gd name="connsiteX3" fmla="*/ 353615 w 423862"/>
                  <a:gd name="connsiteY3" fmla="*/ 490571 h 523823"/>
                  <a:gd name="connsiteX4" fmla="*/ 341133 w 423862"/>
                  <a:gd name="connsiteY4" fmla="*/ 502371 h 523823"/>
                  <a:gd name="connsiteX5" fmla="*/ 211679 w 423862"/>
                  <a:gd name="connsiteY5" fmla="*/ 523823 h 523823"/>
                  <a:gd name="connsiteX6" fmla="*/ 156992 w 423862"/>
                  <a:gd name="connsiteY6" fmla="*/ 521063 h 523823"/>
                  <a:gd name="connsiteX7" fmla="*/ 77500 w 423862"/>
                  <a:gd name="connsiteY7" fmla="*/ 499144 h 523823"/>
                  <a:gd name="connsiteX8" fmla="*/ 70247 w 423862"/>
                  <a:gd name="connsiteY8" fmla="*/ 490571 h 523823"/>
                  <a:gd name="connsiteX9" fmla="*/ 0 w 423862"/>
                  <a:gd name="connsiteY9" fmla="*/ 33 h 523823"/>
                  <a:gd name="connsiteX0" fmla="*/ 0 w 417643"/>
                  <a:gd name="connsiteY0" fmla="*/ 33 h 523823"/>
                  <a:gd name="connsiteX1" fmla="*/ 237263 w 417643"/>
                  <a:gd name="connsiteY1" fmla="*/ 48339 h 523823"/>
                  <a:gd name="connsiteX2" fmla="*/ 417643 w 417643"/>
                  <a:gd name="connsiteY2" fmla="*/ 99094 h 523823"/>
                  <a:gd name="connsiteX3" fmla="*/ 353615 w 417643"/>
                  <a:gd name="connsiteY3" fmla="*/ 490571 h 523823"/>
                  <a:gd name="connsiteX4" fmla="*/ 341133 w 417643"/>
                  <a:gd name="connsiteY4" fmla="*/ 502371 h 523823"/>
                  <a:gd name="connsiteX5" fmla="*/ 211679 w 417643"/>
                  <a:gd name="connsiteY5" fmla="*/ 523823 h 523823"/>
                  <a:gd name="connsiteX6" fmla="*/ 156992 w 417643"/>
                  <a:gd name="connsiteY6" fmla="*/ 521063 h 523823"/>
                  <a:gd name="connsiteX7" fmla="*/ 77500 w 417643"/>
                  <a:gd name="connsiteY7" fmla="*/ 499144 h 523823"/>
                  <a:gd name="connsiteX8" fmla="*/ 70247 w 417643"/>
                  <a:gd name="connsiteY8" fmla="*/ 490571 h 523823"/>
                  <a:gd name="connsiteX9" fmla="*/ 0 w 417643"/>
                  <a:gd name="connsiteY9" fmla="*/ 33 h 52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43" h="523823">
                    <a:moveTo>
                      <a:pt x="0" y="33"/>
                    </a:moveTo>
                    <a:cubicBezTo>
                      <a:pt x="79088" y="-1476"/>
                      <a:pt x="158175" y="49848"/>
                      <a:pt x="237263" y="48339"/>
                    </a:cubicBezTo>
                    <a:lnTo>
                      <a:pt x="417643" y="99094"/>
                    </a:lnTo>
                    <a:lnTo>
                      <a:pt x="353615" y="490571"/>
                    </a:lnTo>
                    <a:lnTo>
                      <a:pt x="341133" y="502371"/>
                    </a:lnTo>
                    <a:cubicBezTo>
                      <a:pt x="319805" y="514977"/>
                      <a:pt x="269874" y="523823"/>
                      <a:pt x="211679" y="523823"/>
                    </a:cubicBezTo>
                    <a:cubicBezTo>
                      <a:pt x="192281" y="523823"/>
                      <a:pt x="173801" y="522840"/>
                      <a:pt x="156992" y="521063"/>
                    </a:cubicBezTo>
                    <a:cubicBezTo>
                      <a:pt x="119173" y="517064"/>
                      <a:pt x="89815" y="509042"/>
                      <a:pt x="77500" y="499144"/>
                    </a:cubicBezTo>
                    <a:lnTo>
                      <a:pt x="70247" y="49057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E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7991" tIns="43996" rIns="87991" bIns="4399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732" dirty="0">
                  <a:solidFill>
                    <a:prstClr val="white"/>
                  </a:solidFill>
                  <a:latin typeface="Alegreya Sans SC Medium" panose="00000600000000000000" pitchFamily="2" charset="0"/>
                </a:endParaRPr>
              </a:p>
            </p:txBody>
          </p:sp>
        </p:grpSp>
      </p:grpSp>
      <p:sp>
        <p:nvSpPr>
          <p:cNvPr id="40" name="Forma libre 77">
            <a:extLst>
              <a:ext uri="{FF2B5EF4-FFF2-40B4-BE49-F238E27FC236}">
                <a16:creationId xmlns:a16="http://schemas.microsoft.com/office/drawing/2014/main" id="{2BB50843-A48F-4188-B873-454CF35D3A28}"/>
              </a:ext>
            </a:extLst>
          </p:cNvPr>
          <p:cNvSpPr/>
          <p:nvPr/>
        </p:nvSpPr>
        <p:spPr>
          <a:xfrm>
            <a:off x="1002917" y="6962145"/>
            <a:ext cx="1438546" cy="343937"/>
          </a:xfrm>
          <a:custGeom>
            <a:avLst/>
            <a:gdLst>
              <a:gd name="connsiteX0" fmla="*/ 0 w 1621515"/>
              <a:gd name="connsiteY0" fmla="*/ 0 h 339724"/>
              <a:gd name="connsiteX1" fmla="*/ 1276153 w 1621515"/>
              <a:gd name="connsiteY1" fmla="*/ 0 h 339724"/>
              <a:gd name="connsiteX2" fmla="*/ 1621515 w 1621515"/>
              <a:gd name="connsiteY2" fmla="*/ 0 h 339724"/>
              <a:gd name="connsiteX3" fmla="*/ 1621515 w 1621515"/>
              <a:gd name="connsiteY3" fmla="*/ 5962 h 339724"/>
              <a:gd name="connsiteX4" fmla="*/ 1467937 w 1621515"/>
              <a:gd name="connsiteY4" fmla="*/ 169862 h 339724"/>
              <a:gd name="connsiteX5" fmla="*/ 1621515 w 1621515"/>
              <a:gd name="connsiteY5" fmla="*/ 333762 h 339724"/>
              <a:gd name="connsiteX6" fmla="*/ 1621515 w 1621515"/>
              <a:gd name="connsiteY6" fmla="*/ 339724 h 339724"/>
              <a:gd name="connsiteX7" fmla="*/ 1276153 w 1621515"/>
              <a:gd name="connsiteY7" fmla="*/ 339724 h 339724"/>
              <a:gd name="connsiteX8" fmla="*/ 0 w 1621515"/>
              <a:gd name="connsiteY8" fmla="*/ 339724 h 339724"/>
              <a:gd name="connsiteX9" fmla="*/ 0 w 1621515"/>
              <a:gd name="connsiteY9" fmla="*/ 0 h 3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1515" h="339724">
                <a:moveTo>
                  <a:pt x="0" y="0"/>
                </a:moveTo>
                <a:lnTo>
                  <a:pt x="1276153" y="0"/>
                </a:lnTo>
                <a:lnTo>
                  <a:pt x="1621515" y="0"/>
                </a:lnTo>
                <a:lnTo>
                  <a:pt x="1621515" y="5962"/>
                </a:lnTo>
                <a:lnTo>
                  <a:pt x="1467937" y="169862"/>
                </a:lnTo>
                <a:lnTo>
                  <a:pt x="1621515" y="333762"/>
                </a:lnTo>
                <a:lnTo>
                  <a:pt x="1621515" y="339724"/>
                </a:lnTo>
                <a:lnTo>
                  <a:pt x="1276153" y="339724"/>
                </a:lnTo>
                <a:lnTo>
                  <a:pt x="0" y="339724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3996" rIns="87991" bIns="43996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21" dirty="0">
                <a:solidFill>
                  <a:schemeClr val="tx1"/>
                </a:solidFill>
                <a:latin typeface="Alegreya Sans SC Medium" panose="00000600000000000000" pitchFamily="2" charset="0"/>
              </a:rPr>
              <a:t>Compras/Notas/Extras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9BA71E7-60E8-4D50-903D-65CCCCED0464}"/>
              </a:ext>
            </a:extLst>
          </p:cNvPr>
          <p:cNvSpPr/>
          <p:nvPr/>
        </p:nvSpPr>
        <p:spPr>
          <a:xfrm>
            <a:off x="4147048" y="7101944"/>
            <a:ext cx="1766076" cy="195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40" dirty="0">
                <a:solidFill>
                  <a:schemeClr val="tx1"/>
                </a:solidFill>
                <a:latin typeface="Alegreya Sans SC Medium" panose="00000600000000000000" pitchFamily="2" charset="0"/>
              </a:rPr>
              <a:t>Importante: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EB0F67-4AAA-49D1-9487-C41942007687}"/>
              </a:ext>
            </a:extLst>
          </p:cNvPr>
          <p:cNvSpPr/>
          <p:nvPr/>
        </p:nvSpPr>
        <p:spPr>
          <a:xfrm>
            <a:off x="650838" y="7375697"/>
            <a:ext cx="2137508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7616857-C408-447A-BFBA-94554A2FBC91}"/>
              </a:ext>
            </a:extLst>
          </p:cNvPr>
          <p:cNvSpPr/>
          <p:nvPr/>
        </p:nvSpPr>
        <p:spPr>
          <a:xfrm>
            <a:off x="4076397" y="7375697"/>
            <a:ext cx="1968345" cy="1951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991" tIns="43996" rIns="87991" bIns="4399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73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147773D-C030-4CCB-AB6B-71C476C2767F}"/>
              </a:ext>
            </a:extLst>
          </p:cNvPr>
          <p:cNvSpPr txBox="1"/>
          <p:nvPr/>
        </p:nvSpPr>
        <p:spPr>
          <a:xfrm>
            <a:off x="1002917" y="418421"/>
            <a:ext cx="481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Lie to Me" pitchFamily="50" charset="0"/>
              </a:rPr>
              <a:t>Organizador Diario </a:t>
            </a:r>
          </a:p>
        </p:txBody>
      </p:sp>
    </p:spTree>
    <p:extLst>
      <p:ext uri="{BB962C8B-B14F-4D97-AF65-F5344CB8AC3E}">
        <p14:creationId xmlns:p14="http://schemas.microsoft.com/office/powerpoint/2010/main" val="28893776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0A9400-6A66-486A-830F-12EEC4838C37}"/>
              </a:ext>
            </a:extLst>
          </p:cNvPr>
          <p:cNvSpPr/>
          <p:nvPr/>
        </p:nvSpPr>
        <p:spPr>
          <a:xfrm>
            <a:off x="1211109" y="1237743"/>
            <a:ext cx="4710397" cy="887842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5077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Airplane Script" pitchFamily="2" charset="-18"/>
              </a:rPr>
              <a:t>Lista de compras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4BAF72-3676-44A0-B921-27B4F7E6F793}"/>
              </a:ext>
            </a:extLst>
          </p:cNvPr>
          <p:cNvSpPr/>
          <p:nvPr/>
        </p:nvSpPr>
        <p:spPr>
          <a:xfrm>
            <a:off x="527539" y="2308733"/>
            <a:ext cx="2813538" cy="6952497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D2935-8B7B-4FA4-839F-93E890C903DC}"/>
              </a:ext>
            </a:extLst>
          </p:cNvPr>
          <p:cNvSpPr/>
          <p:nvPr/>
        </p:nvSpPr>
        <p:spPr>
          <a:xfrm>
            <a:off x="615462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C9A50-4292-4F9E-8091-5CC08188DFA2}"/>
              </a:ext>
            </a:extLst>
          </p:cNvPr>
          <p:cNvSpPr/>
          <p:nvPr/>
        </p:nvSpPr>
        <p:spPr>
          <a:xfrm>
            <a:off x="615462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B603D-C30F-4216-90F3-CA74D7278DFB}"/>
              </a:ext>
            </a:extLst>
          </p:cNvPr>
          <p:cNvSpPr/>
          <p:nvPr/>
        </p:nvSpPr>
        <p:spPr>
          <a:xfrm>
            <a:off x="615462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CA5D1A-94AD-472D-BC6F-6B2C62CF4574}"/>
              </a:ext>
            </a:extLst>
          </p:cNvPr>
          <p:cNvSpPr/>
          <p:nvPr/>
        </p:nvSpPr>
        <p:spPr>
          <a:xfrm>
            <a:off x="615462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715ABE-E6A7-4BC7-B2FD-06E4B47B5981}"/>
              </a:ext>
            </a:extLst>
          </p:cNvPr>
          <p:cNvSpPr/>
          <p:nvPr/>
        </p:nvSpPr>
        <p:spPr>
          <a:xfrm>
            <a:off x="615462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5EF84FF-0B18-4682-A287-C8907E7080A8}"/>
              </a:ext>
            </a:extLst>
          </p:cNvPr>
          <p:cNvSpPr/>
          <p:nvPr/>
        </p:nvSpPr>
        <p:spPr>
          <a:xfrm>
            <a:off x="615462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C43D7A-46D0-4E2D-A2AB-8CA41266E5A9}"/>
              </a:ext>
            </a:extLst>
          </p:cNvPr>
          <p:cNvSpPr/>
          <p:nvPr/>
        </p:nvSpPr>
        <p:spPr>
          <a:xfrm>
            <a:off x="615462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5B5FD5-4CFA-40E7-9DA6-987970B7538E}"/>
              </a:ext>
            </a:extLst>
          </p:cNvPr>
          <p:cNvSpPr/>
          <p:nvPr/>
        </p:nvSpPr>
        <p:spPr>
          <a:xfrm>
            <a:off x="615462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C3B686-9AB1-4F33-B0CB-F63BFF378FD4}"/>
              </a:ext>
            </a:extLst>
          </p:cNvPr>
          <p:cNvSpPr/>
          <p:nvPr/>
        </p:nvSpPr>
        <p:spPr>
          <a:xfrm>
            <a:off x="615462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DD191F-FACE-42A9-9869-5EB62279D333}"/>
              </a:ext>
            </a:extLst>
          </p:cNvPr>
          <p:cNvSpPr/>
          <p:nvPr/>
        </p:nvSpPr>
        <p:spPr>
          <a:xfrm>
            <a:off x="615462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196D7C-7C0C-408E-801D-02F2C4C0A023}"/>
              </a:ext>
            </a:extLst>
          </p:cNvPr>
          <p:cNvSpPr/>
          <p:nvPr/>
        </p:nvSpPr>
        <p:spPr>
          <a:xfrm>
            <a:off x="615462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18D56D-3B7A-404A-BDDF-B7F90BF235E5}"/>
              </a:ext>
            </a:extLst>
          </p:cNvPr>
          <p:cNvSpPr/>
          <p:nvPr/>
        </p:nvSpPr>
        <p:spPr>
          <a:xfrm>
            <a:off x="615462" y="6593970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9B5300-AA2F-4245-A8D4-B78D85DFE0BC}"/>
              </a:ext>
            </a:extLst>
          </p:cNvPr>
          <p:cNvSpPr/>
          <p:nvPr/>
        </p:nvSpPr>
        <p:spPr>
          <a:xfrm>
            <a:off x="615462" y="696606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328DA7-3C76-44D9-971C-76EDA8687627}"/>
              </a:ext>
            </a:extLst>
          </p:cNvPr>
          <p:cNvSpPr/>
          <p:nvPr/>
        </p:nvSpPr>
        <p:spPr>
          <a:xfrm>
            <a:off x="615462" y="734170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42A3CE6-4234-4E07-B48A-6D99E3DF3B85}"/>
              </a:ext>
            </a:extLst>
          </p:cNvPr>
          <p:cNvSpPr/>
          <p:nvPr/>
        </p:nvSpPr>
        <p:spPr>
          <a:xfrm>
            <a:off x="615462" y="770716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D52C2A7-E834-4322-B2B4-4C4C57BDA9A8}"/>
              </a:ext>
            </a:extLst>
          </p:cNvPr>
          <p:cNvSpPr/>
          <p:nvPr/>
        </p:nvSpPr>
        <p:spPr>
          <a:xfrm>
            <a:off x="615462" y="808280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8751AB-7637-4DC5-9616-88C7DF88A96B}"/>
              </a:ext>
            </a:extLst>
          </p:cNvPr>
          <p:cNvSpPr/>
          <p:nvPr/>
        </p:nvSpPr>
        <p:spPr>
          <a:xfrm>
            <a:off x="615462" y="848304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919B26-53A0-43FC-B4A2-0B224E3AC715}"/>
              </a:ext>
            </a:extLst>
          </p:cNvPr>
          <p:cNvSpPr/>
          <p:nvPr/>
        </p:nvSpPr>
        <p:spPr>
          <a:xfrm>
            <a:off x="615462" y="885868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CD5E19-D336-423F-9763-1F20D86EBCDF}"/>
              </a:ext>
            </a:extLst>
          </p:cNvPr>
          <p:cNvGrpSpPr/>
          <p:nvPr/>
        </p:nvGrpSpPr>
        <p:grpSpPr>
          <a:xfrm>
            <a:off x="967154" y="2725577"/>
            <a:ext cx="2198077" cy="6367643"/>
            <a:chOff x="838200" y="1958942"/>
            <a:chExt cx="1600200" cy="5518624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8958547-37DA-4944-BDAC-5EBD75A0F202}"/>
                </a:ext>
              </a:extLst>
            </p:cNvPr>
            <p:cNvCxnSpPr/>
            <p:nvPr/>
          </p:nvCxnSpPr>
          <p:spPr>
            <a:xfrm>
              <a:off x="838200" y="195894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10091C5-081A-48A3-ABFE-871B31E8CB84}"/>
                </a:ext>
              </a:extLst>
            </p:cNvPr>
            <p:cNvCxnSpPr/>
            <p:nvPr/>
          </p:nvCxnSpPr>
          <p:spPr>
            <a:xfrm>
              <a:off x="838200" y="228449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4BC0C5-9C34-44F2-BC33-9E950B8F8F3A}"/>
                </a:ext>
              </a:extLst>
            </p:cNvPr>
            <p:cNvCxnSpPr/>
            <p:nvPr/>
          </p:nvCxnSpPr>
          <p:spPr>
            <a:xfrm>
              <a:off x="838200" y="260122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6BEB28A-3BE9-4DEE-9218-58073778E6B6}"/>
                </a:ext>
              </a:extLst>
            </p:cNvPr>
            <p:cNvCxnSpPr/>
            <p:nvPr/>
          </p:nvCxnSpPr>
          <p:spPr>
            <a:xfrm>
              <a:off x="838200" y="292677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E739CD2-7637-4E4F-9F26-67662ED20D73}"/>
                </a:ext>
              </a:extLst>
            </p:cNvPr>
            <p:cNvCxnSpPr/>
            <p:nvPr/>
          </p:nvCxnSpPr>
          <p:spPr>
            <a:xfrm>
              <a:off x="838200" y="3255463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3C961D9A-8118-4B05-9B7C-B6396BB0EF14}"/>
                </a:ext>
              </a:extLst>
            </p:cNvPr>
            <p:cNvCxnSpPr/>
            <p:nvPr/>
          </p:nvCxnSpPr>
          <p:spPr>
            <a:xfrm>
              <a:off x="838200" y="3581017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BAE1F876-F15A-4979-BF99-31BA339C55C7}"/>
                </a:ext>
              </a:extLst>
            </p:cNvPr>
            <p:cNvCxnSpPr/>
            <p:nvPr/>
          </p:nvCxnSpPr>
          <p:spPr>
            <a:xfrm>
              <a:off x="838200" y="389774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9B5AA9F3-D726-4C84-A473-20F4261197BB}"/>
                </a:ext>
              </a:extLst>
            </p:cNvPr>
            <p:cNvCxnSpPr/>
            <p:nvPr/>
          </p:nvCxnSpPr>
          <p:spPr>
            <a:xfrm>
              <a:off x="838200" y="4223298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CC20816-1830-4D1F-B1A2-78114CCF48E9}"/>
                </a:ext>
              </a:extLst>
            </p:cNvPr>
            <p:cNvCxnSpPr/>
            <p:nvPr/>
          </p:nvCxnSpPr>
          <p:spPr>
            <a:xfrm>
              <a:off x="838200" y="4546980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1AC7717-1D4B-4122-8509-15BCDF964AE9}"/>
                </a:ext>
              </a:extLst>
            </p:cNvPr>
            <p:cNvCxnSpPr/>
            <p:nvPr/>
          </p:nvCxnSpPr>
          <p:spPr>
            <a:xfrm>
              <a:off x="838200" y="4872534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56D67641-AF96-408A-A741-B5CEBCB441E1}"/>
                </a:ext>
              </a:extLst>
            </p:cNvPr>
            <p:cNvCxnSpPr/>
            <p:nvPr/>
          </p:nvCxnSpPr>
          <p:spPr>
            <a:xfrm>
              <a:off x="838200" y="518926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8FC9C6C-36CA-4D37-A87F-B477285040F4}"/>
                </a:ext>
              </a:extLst>
            </p:cNvPr>
            <p:cNvCxnSpPr/>
            <p:nvPr/>
          </p:nvCxnSpPr>
          <p:spPr>
            <a:xfrm>
              <a:off x="838200" y="551481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EFF0A0BB-98BF-4A72-98B9-D6C7AB0817E3}"/>
                </a:ext>
              </a:extLst>
            </p:cNvPr>
            <p:cNvCxnSpPr/>
            <p:nvPr/>
          </p:nvCxnSpPr>
          <p:spPr>
            <a:xfrm>
              <a:off x="838200" y="5837301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92EBC7E-71BB-4272-A232-01A0106E2AD8}"/>
                </a:ext>
              </a:extLst>
            </p:cNvPr>
            <p:cNvCxnSpPr/>
            <p:nvPr/>
          </p:nvCxnSpPr>
          <p:spPr>
            <a:xfrm>
              <a:off x="838200" y="6162855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320672FD-E2D1-4FC5-97FF-FFC3B8FAF265}"/>
                </a:ext>
              </a:extLst>
            </p:cNvPr>
            <p:cNvCxnSpPr/>
            <p:nvPr/>
          </p:nvCxnSpPr>
          <p:spPr>
            <a:xfrm>
              <a:off x="838200" y="647958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8DF262F4-35B8-4F24-A60A-1AED84842DA6}"/>
                </a:ext>
              </a:extLst>
            </p:cNvPr>
            <p:cNvCxnSpPr/>
            <p:nvPr/>
          </p:nvCxnSpPr>
          <p:spPr>
            <a:xfrm>
              <a:off x="838200" y="680513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BBB7272A-5E0A-44FC-B92F-CE484428689B}"/>
                </a:ext>
              </a:extLst>
            </p:cNvPr>
            <p:cNvCxnSpPr/>
            <p:nvPr/>
          </p:nvCxnSpPr>
          <p:spPr>
            <a:xfrm>
              <a:off x="838200" y="7152012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9ACB397C-39F7-46D0-AF69-4475A0BFAB7D}"/>
                </a:ext>
              </a:extLst>
            </p:cNvPr>
            <p:cNvCxnSpPr/>
            <p:nvPr/>
          </p:nvCxnSpPr>
          <p:spPr>
            <a:xfrm>
              <a:off x="838200" y="7477566"/>
              <a:ext cx="16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D510E07-B69C-4FAF-9672-1EB4CD4F2687}"/>
              </a:ext>
            </a:extLst>
          </p:cNvPr>
          <p:cNvSpPr/>
          <p:nvPr/>
        </p:nvSpPr>
        <p:spPr>
          <a:xfrm>
            <a:off x="3566308" y="2308734"/>
            <a:ext cx="2813538" cy="4354071"/>
          </a:xfrm>
          <a:prstGeom prst="rect">
            <a:avLst/>
          </a:prstGeom>
          <a:solidFill>
            <a:srgbClr val="F8C0FC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F26D72-4FAD-4FA1-9433-5727F824C6C6}"/>
              </a:ext>
            </a:extLst>
          </p:cNvPr>
          <p:cNvSpPr/>
          <p:nvPr/>
        </p:nvSpPr>
        <p:spPr>
          <a:xfrm>
            <a:off x="3654231" y="249103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A1513D-78A7-40F2-9651-FD951FA308B2}"/>
              </a:ext>
            </a:extLst>
          </p:cNvPr>
          <p:cNvSpPr/>
          <p:nvPr/>
        </p:nvSpPr>
        <p:spPr>
          <a:xfrm>
            <a:off x="3654231" y="286667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3E7FECE-F5FF-45A2-9B97-DF619AD8E81E}"/>
              </a:ext>
            </a:extLst>
          </p:cNvPr>
          <p:cNvSpPr/>
          <p:nvPr/>
        </p:nvSpPr>
        <p:spPr>
          <a:xfrm>
            <a:off x="3654231" y="3232133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95815B4-9098-4EF1-9292-46CF8A8AC2D9}"/>
              </a:ext>
            </a:extLst>
          </p:cNvPr>
          <p:cNvSpPr/>
          <p:nvPr/>
        </p:nvSpPr>
        <p:spPr>
          <a:xfrm>
            <a:off x="3654231" y="3607772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07CDA3-2723-4ABA-985D-D6870EE8D8D1}"/>
              </a:ext>
            </a:extLst>
          </p:cNvPr>
          <p:cNvSpPr/>
          <p:nvPr/>
        </p:nvSpPr>
        <p:spPr>
          <a:xfrm>
            <a:off x="3654231" y="3987025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6AF25D5-2909-406A-81C1-9FE1019F766A}"/>
              </a:ext>
            </a:extLst>
          </p:cNvPr>
          <p:cNvSpPr/>
          <p:nvPr/>
        </p:nvSpPr>
        <p:spPr>
          <a:xfrm>
            <a:off x="3654231" y="4362664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D1A194-304D-497A-B1B2-02BA8A5FFED9}"/>
              </a:ext>
            </a:extLst>
          </p:cNvPr>
          <p:cNvSpPr/>
          <p:nvPr/>
        </p:nvSpPr>
        <p:spPr>
          <a:xfrm>
            <a:off x="3654231" y="4728119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BDC0B83-2BAB-4A33-965D-FC93F609E878}"/>
              </a:ext>
            </a:extLst>
          </p:cNvPr>
          <p:cNvSpPr/>
          <p:nvPr/>
        </p:nvSpPr>
        <p:spPr>
          <a:xfrm>
            <a:off x="3654231" y="5103758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2A4F3A-9AE3-4E76-9A5D-EEA9ABFCA892}"/>
              </a:ext>
            </a:extLst>
          </p:cNvPr>
          <p:cNvSpPr/>
          <p:nvPr/>
        </p:nvSpPr>
        <p:spPr>
          <a:xfrm>
            <a:off x="3654231" y="5477237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C8EC1B1-4697-4A43-9864-F855EFC444A5}"/>
              </a:ext>
            </a:extLst>
          </p:cNvPr>
          <p:cNvSpPr/>
          <p:nvPr/>
        </p:nvSpPr>
        <p:spPr>
          <a:xfrm>
            <a:off x="3654231" y="5852876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428BD4-2FE2-42FF-8F30-24AB717DAE0A}"/>
              </a:ext>
            </a:extLst>
          </p:cNvPr>
          <p:cNvSpPr/>
          <p:nvPr/>
        </p:nvSpPr>
        <p:spPr>
          <a:xfrm>
            <a:off x="3654231" y="6218331"/>
            <a:ext cx="263769" cy="23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6C24C21-4DAC-45CC-9DB6-77F2ACB1A4A1}"/>
              </a:ext>
            </a:extLst>
          </p:cNvPr>
          <p:cNvCxnSpPr/>
          <p:nvPr/>
        </p:nvCxnSpPr>
        <p:spPr>
          <a:xfrm>
            <a:off x="4005923" y="272557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96EB9FE-5854-4F39-B2F1-AA6AD8C9EEB8}"/>
              </a:ext>
            </a:extLst>
          </p:cNvPr>
          <p:cNvCxnSpPr/>
          <p:nvPr/>
        </p:nvCxnSpPr>
        <p:spPr>
          <a:xfrm>
            <a:off x="4005923" y="310121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BA4327A-25F1-4960-8D7C-C9702CD2F001}"/>
              </a:ext>
            </a:extLst>
          </p:cNvPr>
          <p:cNvCxnSpPr/>
          <p:nvPr/>
        </p:nvCxnSpPr>
        <p:spPr>
          <a:xfrm>
            <a:off x="4005923" y="3466671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8E6F991-E810-4B63-AEBC-3AE9093AE3F6}"/>
              </a:ext>
            </a:extLst>
          </p:cNvPr>
          <p:cNvCxnSpPr/>
          <p:nvPr/>
        </p:nvCxnSpPr>
        <p:spPr>
          <a:xfrm>
            <a:off x="4005923" y="3842310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7F781F7-6E9B-4819-BA73-2C7B4EF1E0EC}"/>
              </a:ext>
            </a:extLst>
          </p:cNvPr>
          <p:cNvCxnSpPr/>
          <p:nvPr/>
        </p:nvCxnSpPr>
        <p:spPr>
          <a:xfrm>
            <a:off x="4005923" y="4221563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69C28C1-E723-4909-9CFF-813E8B602CC9}"/>
              </a:ext>
            </a:extLst>
          </p:cNvPr>
          <p:cNvCxnSpPr/>
          <p:nvPr/>
        </p:nvCxnSpPr>
        <p:spPr>
          <a:xfrm>
            <a:off x="4005923" y="4597202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0F53EB8-9F4C-4940-B528-17087C0B4F70}"/>
              </a:ext>
            </a:extLst>
          </p:cNvPr>
          <p:cNvCxnSpPr/>
          <p:nvPr/>
        </p:nvCxnSpPr>
        <p:spPr>
          <a:xfrm>
            <a:off x="4005923" y="4962657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368B616-23C2-4A4C-94E7-92B7EC49E7FB}"/>
              </a:ext>
            </a:extLst>
          </p:cNvPr>
          <p:cNvCxnSpPr/>
          <p:nvPr/>
        </p:nvCxnSpPr>
        <p:spPr>
          <a:xfrm>
            <a:off x="4005923" y="5338296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40C71FBB-0ACE-410E-B8FD-23BE090E5B44}"/>
              </a:ext>
            </a:extLst>
          </p:cNvPr>
          <p:cNvCxnSpPr/>
          <p:nvPr/>
        </p:nvCxnSpPr>
        <p:spPr>
          <a:xfrm>
            <a:off x="4005923" y="5711775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080A04-6BF6-40A6-8633-0FF677D121CE}"/>
              </a:ext>
            </a:extLst>
          </p:cNvPr>
          <p:cNvCxnSpPr/>
          <p:nvPr/>
        </p:nvCxnSpPr>
        <p:spPr>
          <a:xfrm>
            <a:off x="4005923" y="6087414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0209C06-95B4-458F-8BAB-381306D85F85}"/>
              </a:ext>
            </a:extLst>
          </p:cNvPr>
          <p:cNvCxnSpPr/>
          <p:nvPr/>
        </p:nvCxnSpPr>
        <p:spPr>
          <a:xfrm>
            <a:off x="4005923" y="6452868"/>
            <a:ext cx="2198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Imagen 64">
            <a:extLst>
              <a:ext uri="{FF2B5EF4-FFF2-40B4-BE49-F238E27FC236}">
                <a16:creationId xmlns:a16="http://schemas.microsoft.com/office/drawing/2014/main" id="{749419CF-CB4C-4477-A1B7-15CD90443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3" y="6872842"/>
            <a:ext cx="2475037" cy="273477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C2AAD256-7107-4E5C-9519-A1223E8884C2}"/>
              </a:ext>
            </a:extLst>
          </p:cNvPr>
          <p:cNvSpPr txBox="1"/>
          <p:nvPr/>
        </p:nvSpPr>
        <p:spPr>
          <a:xfrm>
            <a:off x="4885154" y="7160672"/>
            <a:ext cx="1494692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37" dirty="0">
                <a:latin typeface="DK Lemon Yellow Sun" panose="02000000000000000000" pitchFamily="50" charset="0"/>
              </a:rPr>
              <a:t>Gasto total: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B37FD27-AB03-4BAF-8A5F-7F02172C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3" y="-221169"/>
            <a:ext cx="5573993" cy="17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40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5EBDEA-8F73-4584-BE03-64AB9D92036B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1634214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600650-4B97-40B1-9BDA-D09A5E125FC2}"/>
              </a:ext>
            </a:extLst>
          </p:cNvPr>
          <p:cNvSpPr txBox="1"/>
          <p:nvPr/>
        </p:nvSpPr>
        <p:spPr>
          <a:xfrm>
            <a:off x="351692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4" name="Rectángulo redondeado 7">
            <a:extLst>
              <a:ext uri="{FF2B5EF4-FFF2-40B4-BE49-F238E27FC236}">
                <a16:creationId xmlns:a16="http://schemas.microsoft.com/office/drawing/2014/main" id="{22BF3F7C-BBB5-40B4-91DF-75DB2920CFC0}"/>
              </a:ext>
            </a:extLst>
          </p:cNvPr>
          <p:cNvSpPr/>
          <p:nvPr/>
        </p:nvSpPr>
        <p:spPr>
          <a:xfrm>
            <a:off x="1494692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F40DF-F4BA-4BED-BED2-51DF39D5667C}"/>
              </a:ext>
            </a:extLst>
          </p:cNvPr>
          <p:cNvSpPr txBox="1"/>
          <p:nvPr/>
        </p:nvSpPr>
        <p:spPr>
          <a:xfrm>
            <a:off x="2110153" y="1151988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D797F9B0-DDCF-4938-83CB-29E85D1C6813}"/>
              </a:ext>
            </a:extLst>
          </p:cNvPr>
          <p:cNvSpPr/>
          <p:nvPr/>
        </p:nvSpPr>
        <p:spPr>
          <a:xfrm>
            <a:off x="2431527" y="115198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0A1872F-EB3A-4A0D-9BAE-97E51ABA62E8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55F054-E16B-4541-8A74-B745869E60ED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C95CB8-98FD-4DB2-B159-0F92D283F75C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A85D234-4594-40E9-B870-BA54CD9B6DAE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194329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7E06263-5A03-408A-88A3-B59AECBDEACC}"/>
              </a:ext>
            </a:extLst>
          </p:cNvPr>
          <p:cNvGraphicFramePr>
            <a:graphicFrameLocks noGrp="1"/>
          </p:cNvGraphicFramePr>
          <p:nvPr/>
        </p:nvGraphicFramePr>
        <p:xfrm>
          <a:off x="351692" y="3656445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9D77E01-6C4B-4E43-B705-533DDF344653}"/>
              </a:ext>
            </a:extLst>
          </p:cNvPr>
          <p:cNvSpPr txBox="1"/>
          <p:nvPr/>
        </p:nvSpPr>
        <p:spPr>
          <a:xfrm>
            <a:off x="351692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13" name="Rectángulo redondeado 43">
            <a:extLst>
              <a:ext uri="{FF2B5EF4-FFF2-40B4-BE49-F238E27FC236}">
                <a16:creationId xmlns:a16="http://schemas.microsoft.com/office/drawing/2014/main" id="{47F39DD7-867B-49E2-A2B5-0F03C3BED272}"/>
              </a:ext>
            </a:extLst>
          </p:cNvPr>
          <p:cNvSpPr/>
          <p:nvPr/>
        </p:nvSpPr>
        <p:spPr>
          <a:xfrm>
            <a:off x="1494692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561FC-B1F8-4EF0-B987-E7AFDBDAC5D0}"/>
              </a:ext>
            </a:extLst>
          </p:cNvPr>
          <p:cNvSpPr txBox="1"/>
          <p:nvPr/>
        </p:nvSpPr>
        <p:spPr>
          <a:xfrm>
            <a:off x="2110153" y="3174219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15" name="Rectángulo redondeado 45">
            <a:extLst>
              <a:ext uri="{FF2B5EF4-FFF2-40B4-BE49-F238E27FC236}">
                <a16:creationId xmlns:a16="http://schemas.microsoft.com/office/drawing/2014/main" id="{FA42C747-FBE3-45D0-92D8-4FE66A1DA3A5}"/>
              </a:ext>
            </a:extLst>
          </p:cNvPr>
          <p:cNvSpPr/>
          <p:nvPr/>
        </p:nvSpPr>
        <p:spPr>
          <a:xfrm>
            <a:off x="2431527" y="3174218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54D1DADC-E9D9-4FE3-9044-474F9D0ED43B}"/>
              </a:ext>
            </a:extLst>
          </p:cNvPr>
          <p:cNvGraphicFramePr>
            <a:graphicFrameLocks noGrp="1"/>
          </p:cNvGraphicFramePr>
          <p:nvPr/>
        </p:nvGraphicFramePr>
        <p:xfrm>
          <a:off x="439615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0F7A0D3-C1F7-4526-8DB1-CC90D12FC0D1}"/>
              </a:ext>
            </a:extLst>
          </p:cNvPr>
          <p:cNvGraphicFramePr>
            <a:graphicFrameLocks noGrp="1"/>
          </p:cNvGraphicFramePr>
          <p:nvPr/>
        </p:nvGraphicFramePr>
        <p:xfrm>
          <a:off x="1978269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0EB2FAC-C754-48AE-9C96-EFF122E81075}"/>
              </a:ext>
            </a:extLst>
          </p:cNvPr>
          <p:cNvGraphicFramePr>
            <a:graphicFrameLocks noGrp="1"/>
          </p:cNvGraphicFramePr>
          <p:nvPr/>
        </p:nvGraphicFramePr>
        <p:xfrm>
          <a:off x="3516923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75C3950-79DB-48B4-9988-AC2ABD54BB05}"/>
              </a:ext>
            </a:extLst>
          </p:cNvPr>
          <p:cNvGraphicFramePr>
            <a:graphicFrameLocks noGrp="1"/>
          </p:cNvGraphicFramePr>
          <p:nvPr/>
        </p:nvGraphicFramePr>
        <p:xfrm>
          <a:off x="5055577" y="3965526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E6AD509-6A11-4DFF-9610-25CEF9C127A6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5723988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208E4F98-CB7E-4AF3-86E1-0B614E0AF14B}"/>
              </a:ext>
            </a:extLst>
          </p:cNvPr>
          <p:cNvSpPr txBox="1"/>
          <p:nvPr/>
        </p:nvSpPr>
        <p:spPr>
          <a:xfrm>
            <a:off x="367678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22" name="Rectángulo redondeado 70">
            <a:extLst>
              <a:ext uri="{FF2B5EF4-FFF2-40B4-BE49-F238E27FC236}">
                <a16:creationId xmlns:a16="http://schemas.microsoft.com/office/drawing/2014/main" id="{561EF413-1E9F-46F2-9D2E-E173B2BB579F}"/>
              </a:ext>
            </a:extLst>
          </p:cNvPr>
          <p:cNvSpPr/>
          <p:nvPr/>
        </p:nvSpPr>
        <p:spPr>
          <a:xfrm>
            <a:off x="1510678" y="5241762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A6404E-E7F2-4239-9A91-7A50D210D2C0}"/>
              </a:ext>
            </a:extLst>
          </p:cNvPr>
          <p:cNvSpPr txBox="1"/>
          <p:nvPr/>
        </p:nvSpPr>
        <p:spPr>
          <a:xfrm>
            <a:off x="2126140" y="524176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24" name="Rectángulo redondeado 72">
            <a:extLst>
              <a:ext uri="{FF2B5EF4-FFF2-40B4-BE49-F238E27FC236}">
                <a16:creationId xmlns:a16="http://schemas.microsoft.com/office/drawing/2014/main" id="{757131A4-D186-4EDE-BCAD-0CA0051F8149}"/>
              </a:ext>
            </a:extLst>
          </p:cNvPr>
          <p:cNvSpPr/>
          <p:nvPr/>
        </p:nvSpPr>
        <p:spPr>
          <a:xfrm>
            <a:off x="2460703" y="5232600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6CF8081-426C-4186-A892-68AA76406070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08D0DDEF-A96D-47B6-B884-9655C4160F6E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7976FC86-86EF-41B6-BB97-7517B65048A3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FEBE793D-3AD3-47B7-9883-2699BD45352F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6033070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C969D519-3C2F-4DF0-89A7-6144E60F7C82}"/>
              </a:ext>
            </a:extLst>
          </p:cNvPr>
          <p:cNvGraphicFramePr>
            <a:graphicFrameLocks noGrp="1"/>
          </p:cNvGraphicFramePr>
          <p:nvPr/>
        </p:nvGraphicFramePr>
        <p:xfrm>
          <a:off x="367679" y="7746219"/>
          <a:ext cx="6154616" cy="14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082"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Lunes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Martes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Miércoles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0" dirty="0">
                          <a:solidFill>
                            <a:schemeClr val="tx1"/>
                          </a:solidFill>
                          <a:latin typeface="Hello Mozza" panose="02000500000000000000" pitchFamily="2" charset="0"/>
                        </a:rPr>
                        <a:t>Jueves </a:t>
                      </a:r>
                    </a:p>
                  </a:txBody>
                  <a:tcPr marL="105508" marR="105508" marT="52754" marB="527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CB84D4A6-38B3-4726-8B11-0A563B49C74F}"/>
              </a:ext>
            </a:extLst>
          </p:cNvPr>
          <p:cNvSpPr txBox="1"/>
          <p:nvPr/>
        </p:nvSpPr>
        <p:spPr>
          <a:xfrm>
            <a:off x="367678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Semana del</a:t>
            </a:r>
          </a:p>
        </p:txBody>
      </p:sp>
      <p:sp>
        <p:nvSpPr>
          <p:cNvPr id="31" name="Rectángulo redondeado 79">
            <a:extLst>
              <a:ext uri="{FF2B5EF4-FFF2-40B4-BE49-F238E27FC236}">
                <a16:creationId xmlns:a16="http://schemas.microsoft.com/office/drawing/2014/main" id="{A6D0AED7-F051-470B-8686-D31485C121A3}"/>
              </a:ext>
            </a:extLst>
          </p:cNvPr>
          <p:cNvSpPr/>
          <p:nvPr/>
        </p:nvSpPr>
        <p:spPr>
          <a:xfrm>
            <a:off x="1510678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1E07AE-8AE2-4582-AE5D-B26397DA7E17}"/>
              </a:ext>
            </a:extLst>
          </p:cNvPr>
          <p:cNvSpPr txBox="1"/>
          <p:nvPr/>
        </p:nvSpPr>
        <p:spPr>
          <a:xfrm>
            <a:off x="2126140" y="7263993"/>
            <a:ext cx="175846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46" dirty="0">
                <a:latin typeface="DK Lemon Yellow Sun" panose="02000000000000000000" pitchFamily="50" charset="0"/>
              </a:rPr>
              <a:t>Al</a:t>
            </a:r>
          </a:p>
        </p:txBody>
      </p:sp>
      <p:sp>
        <p:nvSpPr>
          <p:cNvPr id="33" name="Rectángulo redondeado 81">
            <a:extLst>
              <a:ext uri="{FF2B5EF4-FFF2-40B4-BE49-F238E27FC236}">
                <a16:creationId xmlns:a16="http://schemas.microsoft.com/office/drawing/2014/main" id="{4F741FC9-46AF-4153-804C-F68902A56C68}"/>
              </a:ext>
            </a:extLst>
          </p:cNvPr>
          <p:cNvSpPr/>
          <p:nvPr/>
        </p:nvSpPr>
        <p:spPr>
          <a:xfrm>
            <a:off x="2460703" y="7263993"/>
            <a:ext cx="615462" cy="3323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537"/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A417C4C3-22F9-4E70-B42F-FD0F2FD4E99B}"/>
              </a:ext>
            </a:extLst>
          </p:cNvPr>
          <p:cNvGraphicFramePr>
            <a:graphicFrameLocks noGrp="1"/>
          </p:cNvGraphicFramePr>
          <p:nvPr/>
        </p:nvGraphicFramePr>
        <p:xfrm>
          <a:off x="455602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7BC905D8-E5C4-4CBE-B9C4-0ACF24ACCF33}"/>
              </a:ext>
            </a:extLst>
          </p:cNvPr>
          <p:cNvGraphicFramePr>
            <a:graphicFrameLocks noGrp="1"/>
          </p:cNvGraphicFramePr>
          <p:nvPr/>
        </p:nvGraphicFramePr>
        <p:xfrm>
          <a:off x="1994255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70EB22D-F9B5-48D6-867C-9E9A950DDD3D}"/>
              </a:ext>
            </a:extLst>
          </p:cNvPr>
          <p:cNvGraphicFramePr>
            <a:graphicFrameLocks noGrp="1"/>
          </p:cNvGraphicFramePr>
          <p:nvPr/>
        </p:nvGraphicFramePr>
        <p:xfrm>
          <a:off x="3532909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CF0B26F-BEFD-4EEA-961D-DD4AD3DC69F7}"/>
              </a:ext>
            </a:extLst>
          </p:cNvPr>
          <p:cNvGraphicFramePr>
            <a:graphicFrameLocks noGrp="1"/>
          </p:cNvGraphicFramePr>
          <p:nvPr/>
        </p:nvGraphicFramePr>
        <p:xfrm>
          <a:off x="5071563" y="8055301"/>
          <a:ext cx="1362808" cy="98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85">
                <a:tc>
                  <a:txBody>
                    <a:bodyPr/>
                    <a:lstStyle/>
                    <a:p>
                      <a:endParaRPr lang="es-CL" sz="900" dirty="0"/>
                    </a:p>
                  </a:txBody>
                  <a:tcPr marL="105508" marR="105508" marT="52754" marB="52754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7EBA54C2-3B9B-4373-9CF7-94BA33E3FEDD}"/>
              </a:ext>
            </a:extLst>
          </p:cNvPr>
          <p:cNvSpPr/>
          <p:nvPr/>
        </p:nvSpPr>
        <p:spPr>
          <a:xfrm>
            <a:off x="2489611" y="489941"/>
            <a:ext cx="2859635" cy="60372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</a:bodyPr>
          <a:lstStyle/>
          <a:p>
            <a:pPr algn="ctr"/>
            <a:r>
              <a:rPr lang="es-ES" sz="3231" b="1" dirty="0">
                <a:ln w="6600">
                  <a:solidFill>
                    <a:schemeClr val="tx1"/>
                  </a:solidFill>
                  <a:prstDash val="solid"/>
                </a:ln>
                <a:latin typeface="Retrocycles" pitchFamily="50" charset="0"/>
              </a:rPr>
              <a:t>Menú semanal </a:t>
            </a:r>
          </a:p>
        </p:txBody>
      </p:sp>
    </p:spTree>
    <p:extLst>
      <p:ext uri="{BB962C8B-B14F-4D97-AF65-F5344CB8AC3E}">
        <p14:creationId xmlns:p14="http://schemas.microsoft.com/office/powerpoint/2010/main" val="808073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