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3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8" r:id="rId51"/>
    <p:sldId id="449" r:id="rId52"/>
    <p:sldId id="450" r:id="rId53"/>
    <p:sldId id="451" r:id="rId54"/>
    <p:sldId id="452" r:id="rId55"/>
    <p:sldId id="453" r:id="rId56"/>
    <p:sldId id="454" r:id="rId57"/>
    <p:sldId id="455" r:id="rId58"/>
    <p:sldId id="456" r:id="rId59"/>
    <p:sldId id="457" r:id="rId60"/>
    <p:sldId id="458" r:id="rId61"/>
    <p:sldId id="459" r:id="rId62"/>
    <p:sldId id="460" r:id="rId63"/>
    <p:sldId id="461" r:id="rId64"/>
    <p:sldId id="462" r:id="rId65"/>
    <p:sldId id="463" r:id="rId66"/>
    <p:sldId id="464" r:id="rId67"/>
    <p:sldId id="465" r:id="rId68"/>
    <p:sldId id="466" r:id="rId69"/>
    <p:sldId id="467" r:id="rId70"/>
    <p:sldId id="468" r:id="rId71"/>
    <p:sldId id="469" r:id="rId72"/>
    <p:sldId id="470" r:id="rId73"/>
    <p:sldId id="471" r:id="rId74"/>
    <p:sldId id="472" r:id="rId75"/>
    <p:sldId id="473" r:id="rId76"/>
    <p:sldId id="474" r:id="rId77"/>
    <p:sldId id="475" r:id="rId78"/>
    <p:sldId id="476" r:id="rId79"/>
    <p:sldId id="477" r:id="rId80"/>
    <p:sldId id="478" r:id="rId81"/>
    <p:sldId id="479" r:id="rId82"/>
    <p:sldId id="480" r:id="rId83"/>
    <p:sldId id="481" r:id="rId84"/>
    <p:sldId id="482" r:id="rId85"/>
    <p:sldId id="483" r:id="rId86"/>
    <p:sldId id="484" r:id="rId87"/>
    <p:sldId id="485" r:id="rId88"/>
    <p:sldId id="486" r:id="rId89"/>
    <p:sldId id="487" r:id="rId90"/>
    <p:sldId id="488" r:id="rId91"/>
    <p:sldId id="489" r:id="rId92"/>
    <p:sldId id="490" r:id="rId93"/>
    <p:sldId id="491" r:id="rId94"/>
    <p:sldId id="492" r:id="rId95"/>
    <p:sldId id="493" r:id="rId96"/>
    <p:sldId id="494" r:id="rId97"/>
    <p:sldId id="495" r:id="rId98"/>
    <p:sldId id="496" r:id="rId99"/>
    <p:sldId id="497" r:id="rId100"/>
    <p:sldId id="498" r:id="rId101"/>
    <p:sldId id="499" r:id="rId102"/>
    <p:sldId id="500" r:id="rId103"/>
    <p:sldId id="501" r:id="rId104"/>
    <p:sldId id="502" r:id="rId105"/>
    <p:sldId id="503" r:id="rId106"/>
    <p:sldId id="504" r:id="rId107"/>
    <p:sldId id="505" r:id="rId108"/>
    <p:sldId id="506" r:id="rId109"/>
    <p:sldId id="507" r:id="rId110"/>
    <p:sldId id="508" r:id="rId111"/>
    <p:sldId id="509" r:id="rId112"/>
    <p:sldId id="510" r:id="rId113"/>
    <p:sldId id="511" r:id="rId114"/>
    <p:sldId id="512" r:id="rId115"/>
    <p:sldId id="513" r:id="rId116"/>
    <p:sldId id="514" r:id="rId117"/>
    <p:sldId id="515" r:id="rId118"/>
    <p:sldId id="516" r:id="rId119"/>
    <p:sldId id="517" r:id="rId120"/>
    <p:sldId id="518" r:id="rId121"/>
    <p:sldId id="519" r:id="rId122"/>
    <p:sldId id="520" r:id="rId123"/>
    <p:sldId id="521" r:id="rId124"/>
    <p:sldId id="522" r:id="rId125"/>
    <p:sldId id="523" r:id="rId126"/>
    <p:sldId id="524" r:id="rId127"/>
    <p:sldId id="525" r:id="rId128"/>
    <p:sldId id="526" r:id="rId129"/>
    <p:sldId id="527" r:id="rId130"/>
    <p:sldId id="528" r:id="rId131"/>
    <p:sldId id="529" r:id="rId132"/>
    <p:sldId id="530" r:id="rId133"/>
    <p:sldId id="531" r:id="rId134"/>
    <p:sldId id="532" r:id="rId135"/>
    <p:sldId id="533" r:id="rId136"/>
    <p:sldId id="534" r:id="rId137"/>
    <p:sldId id="535" r:id="rId138"/>
    <p:sldId id="536" r:id="rId139"/>
    <p:sldId id="537" r:id="rId140"/>
    <p:sldId id="538" r:id="rId141"/>
    <p:sldId id="539" r:id="rId142"/>
    <p:sldId id="540" r:id="rId143"/>
    <p:sldId id="541" r:id="rId144"/>
    <p:sldId id="542" r:id="rId145"/>
    <p:sldId id="543" r:id="rId146"/>
    <p:sldId id="544" r:id="rId147"/>
    <p:sldId id="545" r:id="rId148"/>
    <p:sldId id="546" r:id="rId149"/>
    <p:sldId id="547" r:id="rId150"/>
    <p:sldId id="548" r:id="rId151"/>
    <p:sldId id="549" r:id="rId152"/>
    <p:sldId id="550" r:id="rId153"/>
    <p:sldId id="551" r:id="rId154"/>
    <p:sldId id="552" r:id="rId155"/>
    <p:sldId id="553" r:id="rId156"/>
    <p:sldId id="554" r:id="rId157"/>
    <p:sldId id="555" r:id="rId158"/>
    <p:sldId id="556" r:id="rId159"/>
    <p:sldId id="557" r:id="rId160"/>
    <p:sldId id="558" r:id="rId161"/>
    <p:sldId id="559" r:id="rId162"/>
    <p:sldId id="560" r:id="rId163"/>
    <p:sldId id="561" r:id="rId164"/>
    <p:sldId id="562" r:id="rId165"/>
    <p:sldId id="563" r:id="rId166"/>
    <p:sldId id="564" r:id="rId167"/>
    <p:sldId id="565" r:id="rId168"/>
    <p:sldId id="566" r:id="rId169"/>
    <p:sldId id="567" r:id="rId170"/>
    <p:sldId id="568" r:id="rId171"/>
    <p:sldId id="407" r:id="rId172"/>
  </p:sldIdLst>
  <p:sldSz cx="5761038" cy="756126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661" autoAdjust="0"/>
    <p:restoredTop sz="94660"/>
  </p:normalViewPr>
  <p:slideViewPr>
    <p:cSldViewPr>
      <p:cViewPr>
        <p:scale>
          <a:sx n="81" d="100"/>
          <a:sy n="81" d="100"/>
        </p:scale>
        <p:origin x="-2462" y="-14"/>
      </p:cViewPr>
      <p:guideLst>
        <p:guide orient="horz" pos="2381"/>
        <p:guide pos="18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viewProps" Target="view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ECA1C-024D-43EC-961C-8D439B58F2F3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85800"/>
            <a:ext cx="2613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EA74-346E-4433-BA45-0FFC8E7DAB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431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0EA74-346E-4433-BA45-0FFC8E7DAB47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101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2079" y="2348894"/>
            <a:ext cx="4896882" cy="16207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4156" y="4284717"/>
            <a:ext cx="4032727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090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517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125563" y="334306"/>
            <a:ext cx="969175" cy="71131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15039" y="334306"/>
            <a:ext cx="2814507" cy="71131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552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452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083" y="4858813"/>
            <a:ext cx="4896882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5083" y="3204786"/>
            <a:ext cx="4896882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050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5039" y="1944576"/>
            <a:ext cx="1891341" cy="55029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02398" y="1944576"/>
            <a:ext cx="1892341" cy="55029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135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8052" y="302802"/>
            <a:ext cx="5184934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8052" y="1692534"/>
            <a:ext cx="2545459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88052" y="2397901"/>
            <a:ext cx="2545459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926528" y="1692534"/>
            <a:ext cx="2546459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926528" y="2397901"/>
            <a:ext cx="2546459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861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555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357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8052" y="301050"/>
            <a:ext cx="1895342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52406" y="301051"/>
            <a:ext cx="3220580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8052" y="1582265"/>
            <a:ext cx="1895342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802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9204" y="5292885"/>
            <a:ext cx="3456623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29204" y="675613"/>
            <a:ext cx="3456623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29204" y="5917739"/>
            <a:ext cx="3456623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7091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88052" y="302802"/>
            <a:ext cx="5184934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8052" y="1764295"/>
            <a:ext cx="5184934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288052" y="7008172"/>
            <a:ext cx="134424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ED62-481C-44FE-A094-963A4CD4CB00}" type="datetimeFigureOut">
              <a:rPr lang="es-CL" smtClean="0"/>
              <a:t>02-05-2024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968355" y="7008172"/>
            <a:ext cx="182432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128743" y="7008172"/>
            <a:ext cx="134424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9CF3-727E-40A2-9ED3-D1BE276278B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33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107800"/>
            <a:ext cx="5761038" cy="76690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199" y="1116335"/>
            <a:ext cx="5761038" cy="99238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551004" y="1116561"/>
            <a:ext cx="4727195" cy="992382"/>
          </a:xfrm>
          <a:prstGeom prst="rect">
            <a:avLst/>
          </a:prstGeom>
          <a:noFill/>
        </p:spPr>
        <p:txBody>
          <a:bodyPr wrap="square" lIns="98865" tIns="49432" rIns="98865" bIns="49432">
            <a:spAutoFit/>
          </a:bodyPr>
          <a:lstStyle/>
          <a:p>
            <a:pPr algn="ctr"/>
            <a:r>
              <a:rPr lang="es-ES" sz="5800" b="1" dirty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mtenar" panose="02000000000000000000" pitchFamily="2" charset="-127"/>
                <a:ea typeface="Amtenar" panose="02000000000000000000" pitchFamily="2" charset="-127"/>
              </a:rPr>
              <a:t>Agendas </a:t>
            </a:r>
            <a:r>
              <a:rPr lang="es-ES" sz="5800" b="1" dirty="0" smtClean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  <a:endParaRPr lang="es-ES" sz="5800" b="1" dirty="0">
              <a:ln w="1905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mtenar" panose="02000000000000000000" pitchFamily="2" charset="-127"/>
              <a:ea typeface="Amtenar" panose="02000000000000000000" pitchFamily="2" charset="-127"/>
            </a:endParaRPr>
          </a:p>
        </p:txBody>
      </p:sp>
      <p:pic>
        <p:nvPicPr>
          <p:cNvPr id="1026" name="Picture 2" descr="C:\Users\Admin\Downloads\pngocean.com (4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87" y="1979422"/>
            <a:ext cx="5784744" cy="55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8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7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71468" y="3219729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Enero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35011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19908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7088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5480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7064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88572" y="507677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15134449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215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60103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2178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547448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840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97066" y="2110306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199" y="324247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2589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127975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Septiembre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8576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97066" y="2110306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-71809" y="728419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8919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125769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93919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43634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4652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2463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73198" y="5130780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</a:t>
            </a:r>
          </a:p>
        </p:txBody>
      </p:sp>
    </p:spTree>
    <p:extLst>
      <p:ext uri="{BB962C8B-B14F-4D97-AF65-F5344CB8AC3E}">
        <p14:creationId xmlns:p14="http://schemas.microsoft.com/office/powerpoint/2010/main" val="381838452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65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</a:p>
          <a:p>
            <a:pPr algn="ctr"/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617883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692692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0529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730570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Octubre</a:t>
            </a:r>
            <a:r>
              <a:rPr lang="es-CL" sz="6600" b="1" dirty="0">
                <a:solidFill>
                  <a:schemeClr val="accent5">
                    <a:lumMod val="7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70463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97066" y="2110306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-193155" y="800427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31166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51354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846694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73497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231293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616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72170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914364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801306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2388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0381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73198" y="5130780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</a:t>
            </a:r>
          </a:p>
        </p:txBody>
      </p:sp>
    </p:spTree>
    <p:extLst>
      <p:ext uri="{BB962C8B-B14F-4D97-AF65-F5344CB8AC3E}">
        <p14:creationId xmlns:p14="http://schemas.microsoft.com/office/powerpoint/2010/main" val="417126227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668602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Noviembre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637517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83276" y="2109573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-174065" y="1116335"/>
            <a:ext cx="602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 </a:t>
            </a:r>
          </a:p>
        </p:txBody>
      </p:sp>
    </p:spTree>
    <p:extLst>
      <p:ext uri="{BB962C8B-B14F-4D97-AF65-F5344CB8AC3E}">
        <p14:creationId xmlns:p14="http://schemas.microsoft.com/office/powerpoint/2010/main" val="13322231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02366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176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6403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580541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85738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56920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389146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66171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51159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73198" y="5130780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</a:t>
            </a:r>
          </a:p>
        </p:txBody>
      </p:sp>
    </p:spTree>
    <p:extLst>
      <p:ext uri="{BB962C8B-B14F-4D97-AF65-F5344CB8AC3E}">
        <p14:creationId xmlns:p14="http://schemas.microsoft.com/office/powerpoint/2010/main" val="16786886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346515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Diciembre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22351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83276" y="2109573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-121147" y="684287"/>
            <a:ext cx="602600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24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937020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69728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697311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226562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88572" y="507677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427536795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46750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094880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02746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495797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692536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7698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670685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 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316609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/>
          <p:cNvSpPr txBox="1"/>
          <p:nvPr/>
        </p:nvSpPr>
        <p:spPr>
          <a:xfrm>
            <a:off x="1427913" y="324247"/>
            <a:ext cx="298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 Cosas  por  hacer…</a:t>
            </a:r>
          </a:p>
        </p:txBody>
      </p:sp>
      <p:sp>
        <p:nvSpPr>
          <p:cNvPr id="4" name="CuadroTexto 14"/>
          <p:cNvSpPr txBox="1"/>
          <p:nvPr/>
        </p:nvSpPr>
        <p:spPr>
          <a:xfrm>
            <a:off x="216223" y="4428703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Antes que termine el año</a:t>
            </a:r>
          </a:p>
        </p:txBody>
      </p:sp>
      <p:sp>
        <p:nvSpPr>
          <p:cNvPr id="7" name="CuadroTexto 18"/>
          <p:cNvSpPr txBox="1"/>
          <p:nvPr/>
        </p:nvSpPr>
        <p:spPr>
          <a:xfrm>
            <a:off x="1426065" y="1485397"/>
            <a:ext cx="26579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Urgente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3124200" y="4428703"/>
            <a:ext cx="2520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Puede  esperar</a:t>
            </a:r>
          </a:p>
        </p:txBody>
      </p:sp>
      <p:grpSp>
        <p:nvGrpSpPr>
          <p:cNvPr id="53" name="52 Grupo"/>
          <p:cNvGrpSpPr/>
          <p:nvPr/>
        </p:nvGrpSpPr>
        <p:grpSpPr>
          <a:xfrm>
            <a:off x="601447" y="2385767"/>
            <a:ext cx="4511320" cy="1217779"/>
            <a:chOff x="343391" y="2385767"/>
            <a:chExt cx="4511320" cy="1217779"/>
          </a:xfrm>
        </p:grpSpPr>
        <p:cxnSp>
          <p:nvCxnSpPr>
            <p:cNvPr id="11" name="Conector recto 13"/>
            <p:cNvCxnSpPr/>
            <p:nvPr/>
          </p:nvCxnSpPr>
          <p:spPr>
            <a:xfrm flipV="1">
              <a:off x="370971" y="2385767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9"/>
            <p:cNvCxnSpPr/>
            <p:nvPr/>
          </p:nvCxnSpPr>
          <p:spPr>
            <a:xfrm flipV="1">
              <a:off x="357181" y="2700043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0"/>
            <p:cNvCxnSpPr/>
            <p:nvPr/>
          </p:nvCxnSpPr>
          <p:spPr>
            <a:xfrm flipV="1">
              <a:off x="357181" y="2988101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1"/>
            <p:cNvCxnSpPr/>
            <p:nvPr/>
          </p:nvCxnSpPr>
          <p:spPr>
            <a:xfrm flipV="1">
              <a:off x="343391" y="330237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2"/>
            <p:cNvCxnSpPr/>
            <p:nvPr/>
          </p:nvCxnSpPr>
          <p:spPr>
            <a:xfrm flipV="1">
              <a:off x="357181" y="357732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88231" y="5148709"/>
            <a:ext cx="2448272" cy="1793777"/>
            <a:chOff x="288231" y="5148709"/>
            <a:chExt cx="2448272" cy="1793777"/>
          </a:xfrm>
        </p:grpSpPr>
        <p:cxnSp>
          <p:nvCxnSpPr>
            <p:cNvPr id="20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3012559" y="5148709"/>
            <a:ext cx="2448272" cy="1793777"/>
            <a:chOff x="288231" y="5148709"/>
            <a:chExt cx="2448272" cy="1793777"/>
          </a:xfrm>
        </p:grpSpPr>
        <p:cxnSp>
          <p:nvCxnSpPr>
            <p:cNvPr id="45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recto 32"/>
          <p:cNvCxnSpPr/>
          <p:nvPr/>
        </p:nvCxnSpPr>
        <p:spPr>
          <a:xfrm flipV="1">
            <a:off x="629027" y="3909381"/>
            <a:ext cx="4483740" cy="262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5309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/>
          <p:cNvSpPr txBox="1"/>
          <p:nvPr/>
        </p:nvSpPr>
        <p:spPr>
          <a:xfrm>
            <a:off x="1427913" y="324247"/>
            <a:ext cx="298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 Cosas  por  hacer…</a:t>
            </a:r>
          </a:p>
        </p:txBody>
      </p:sp>
      <p:sp>
        <p:nvSpPr>
          <p:cNvPr id="4" name="CuadroTexto 14"/>
          <p:cNvSpPr txBox="1"/>
          <p:nvPr/>
        </p:nvSpPr>
        <p:spPr>
          <a:xfrm>
            <a:off x="216223" y="4428703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Antes que termine el año</a:t>
            </a:r>
          </a:p>
        </p:txBody>
      </p:sp>
      <p:sp>
        <p:nvSpPr>
          <p:cNvPr id="7" name="CuadroTexto 18"/>
          <p:cNvSpPr txBox="1"/>
          <p:nvPr/>
        </p:nvSpPr>
        <p:spPr>
          <a:xfrm>
            <a:off x="1426065" y="1485397"/>
            <a:ext cx="26579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Urgente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3124200" y="4428703"/>
            <a:ext cx="2520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Puede  esperar</a:t>
            </a:r>
          </a:p>
        </p:txBody>
      </p:sp>
      <p:grpSp>
        <p:nvGrpSpPr>
          <p:cNvPr id="53" name="52 Grupo"/>
          <p:cNvGrpSpPr/>
          <p:nvPr/>
        </p:nvGrpSpPr>
        <p:grpSpPr>
          <a:xfrm>
            <a:off x="601447" y="2385767"/>
            <a:ext cx="4511320" cy="1217779"/>
            <a:chOff x="343391" y="2385767"/>
            <a:chExt cx="4511320" cy="1217779"/>
          </a:xfrm>
        </p:grpSpPr>
        <p:cxnSp>
          <p:nvCxnSpPr>
            <p:cNvPr id="11" name="Conector recto 13"/>
            <p:cNvCxnSpPr/>
            <p:nvPr/>
          </p:nvCxnSpPr>
          <p:spPr>
            <a:xfrm flipV="1">
              <a:off x="370971" y="2385767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9"/>
            <p:cNvCxnSpPr/>
            <p:nvPr/>
          </p:nvCxnSpPr>
          <p:spPr>
            <a:xfrm flipV="1">
              <a:off x="357181" y="2700043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0"/>
            <p:cNvCxnSpPr/>
            <p:nvPr/>
          </p:nvCxnSpPr>
          <p:spPr>
            <a:xfrm flipV="1">
              <a:off x="357181" y="2988101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1"/>
            <p:cNvCxnSpPr/>
            <p:nvPr/>
          </p:nvCxnSpPr>
          <p:spPr>
            <a:xfrm flipV="1">
              <a:off x="343391" y="330237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2"/>
            <p:cNvCxnSpPr/>
            <p:nvPr/>
          </p:nvCxnSpPr>
          <p:spPr>
            <a:xfrm flipV="1">
              <a:off x="357181" y="357732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88231" y="5148709"/>
            <a:ext cx="2448272" cy="1793777"/>
            <a:chOff x="288231" y="5148709"/>
            <a:chExt cx="2448272" cy="1793777"/>
          </a:xfrm>
        </p:grpSpPr>
        <p:cxnSp>
          <p:nvCxnSpPr>
            <p:cNvPr id="20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3012559" y="5148709"/>
            <a:ext cx="2448272" cy="1793777"/>
            <a:chOff x="288231" y="5148709"/>
            <a:chExt cx="2448272" cy="1793777"/>
          </a:xfrm>
        </p:grpSpPr>
        <p:cxnSp>
          <p:nvCxnSpPr>
            <p:cNvPr id="45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recto 32"/>
          <p:cNvCxnSpPr/>
          <p:nvPr/>
        </p:nvCxnSpPr>
        <p:spPr>
          <a:xfrm flipV="1">
            <a:off x="629027" y="3909381"/>
            <a:ext cx="4483740" cy="262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3819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/>
          <p:cNvSpPr txBox="1"/>
          <p:nvPr/>
        </p:nvSpPr>
        <p:spPr>
          <a:xfrm>
            <a:off x="1427913" y="324247"/>
            <a:ext cx="298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 Cosas  por  hacer…</a:t>
            </a:r>
          </a:p>
        </p:txBody>
      </p:sp>
      <p:sp>
        <p:nvSpPr>
          <p:cNvPr id="4" name="CuadroTexto 14"/>
          <p:cNvSpPr txBox="1"/>
          <p:nvPr/>
        </p:nvSpPr>
        <p:spPr>
          <a:xfrm>
            <a:off x="216223" y="4428703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Antes que termine el año</a:t>
            </a:r>
          </a:p>
        </p:txBody>
      </p:sp>
      <p:sp>
        <p:nvSpPr>
          <p:cNvPr id="7" name="CuadroTexto 18"/>
          <p:cNvSpPr txBox="1"/>
          <p:nvPr/>
        </p:nvSpPr>
        <p:spPr>
          <a:xfrm>
            <a:off x="1426065" y="1485397"/>
            <a:ext cx="26579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Urgente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3124200" y="4428703"/>
            <a:ext cx="2520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Puede  esperar</a:t>
            </a:r>
          </a:p>
        </p:txBody>
      </p:sp>
      <p:grpSp>
        <p:nvGrpSpPr>
          <p:cNvPr id="53" name="52 Grupo"/>
          <p:cNvGrpSpPr/>
          <p:nvPr/>
        </p:nvGrpSpPr>
        <p:grpSpPr>
          <a:xfrm>
            <a:off x="601447" y="2385767"/>
            <a:ext cx="4511320" cy="1217779"/>
            <a:chOff x="343391" y="2385767"/>
            <a:chExt cx="4511320" cy="1217779"/>
          </a:xfrm>
        </p:grpSpPr>
        <p:cxnSp>
          <p:nvCxnSpPr>
            <p:cNvPr id="11" name="Conector recto 13"/>
            <p:cNvCxnSpPr/>
            <p:nvPr/>
          </p:nvCxnSpPr>
          <p:spPr>
            <a:xfrm flipV="1">
              <a:off x="370971" y="2385767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9"/>
            <p:cNvCxnSpPr/>
            <p:nvPr/>
          </p:nvCxnSpPr>
          <p:spPr>
            <a:xfrm flipV="1">
              <a:off x="357181" y="2700043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0"/>
            <p:cNvCxnSpPr/>
            <p:nvPr/>
          </p:nvCxnSpPr>
          <p:spPr>
            <a:xfrm flipV="1">
              <a:off x="357181" y="2988101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1"/>
            <p:cNvCxnSpPr/>
            <p:nvPr/>
          </p:nvCxnSpPr>
          <p:spPr>
            <a:xfrm flipV="1">
              <a:off x="343391" y="330237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2"/>
            <p:cNvCxnSpPr/>
            <p:nvPr/>
          </p:nvCxnSpPr>
          <p:spPr>
            <a:xfrm flipV="1">
              <a:off x="357181" y="357732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88231" y="5148709"/>
            <a:ext cx="2448272" cy="1793777"/>
            <a:chOff x="288231" y="5148709"/>
            <a:chExt cx="2448272" cy="1793777"/>
          </a:xfrm>
        </p:grpSpPr>
        <p:cxnSp>
          <p:nvCxnSpPr>
            <p:cNvPr id="20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3012559" y="5148709"/>
            <a:ext cx="2448272" cy="1793777"/>
            <a:chOff x="288231" y="5148709"/>
            <a:chExt cx="2448272" cy="1793777"/>
          </a:xfrm>
        </p:grpSpPr>
        <p:cxnSp>
          <p:nvCxnSpPr>
            <p:cNvPr id="45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recto 32"/>
          <p:cNvCxnSpPr/>
          <p:nvPr/>
        </p:nvCxnSpPr>
        <p:spPr>
          <a:xfrm flipV="1">
            <a:off x="629027" y="3909381"/>
            <a:ext cx="4483740" cy="262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0080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/>
          <p:cNvSpPr txBox="1"/>
          <p:nvPr/>
        </p:nvSpPr>
        <p:spPr>
          <a:xfrm>
            <a:off x="1427913" y="324247"/>
            <a:ext cx="298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 Cosas  por  hacer…</a:t>
            </a:r>
          </a:p>
        </p:txBody>
      </p:sp>
      <p:sp>
        <p:nvSpPr>
          <p:cNvPr id="4" name="CuadroTexto 14"/>
          <p:cNvSpPr txBox="1"/>
          <p:nvPr/>
        </p:nvSpPr>
        <p:spPr>
          <a:xfrm>
            <a:off x="216223" y="4428703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Antes que termine el año</a:t>
            </a:r>
          </a:p>
        </p:txBody>
      </p:sp>
      <p:sp>
        <p:nvSpPr>
          <p:cNvPr id="7" name="CuadroTexto 18"/>
          <p:cNvSpPr txBox="1"/>
          <p:nvPr/>
        </p:nvSpPr>
        <p:spPr>
          <a:xfrm>
            <a:off x="1426065" y="1485397"/>
            <a:ext cx="26579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Urgente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3124200" y="4428703"/>
            <a:ext cx="2520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Puede  esperar</a:t>
            </a:r>
          </a:p>
        </p:txBody>
      </p:sp>
      <p:grpSp>
        <p:nvGrpSpPr>
          <p:cNvPr id="53" name="52 Grupo"/>
          <p:cNvGrpSpPr/>
          <p:nvPr/>
        </p:nvGrpSpPr>
        <p:grpSpPr>
          <a:xfrm>
            <a:off x="601447" y="2385767"/>
            <a:ext cx="4511320" cy="1217779"/>
            <a:chOff x="343391" y="2385767"/>
            <a:chExt cx="4511320" cy="1217779"/>
          </a:xfrm>
        </p:grpSpPr>
        <p:cxnSp>
          <p:nvCxnSpPr>
            <p:cNvPr id="11" name="Conector recto 13"/>
            <p:cNvCxnSpPr/>
            <p:nvPr/>
          </p:nvCxnSpPr>
          <p:spPr>
            <a:xfrm flipV="1">
              <a:off x="370971" y="2385767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9"/>
            <p:cNvCxnSpPr/>
            <p:nvPr/>
          </p:nvCxnSpPr>
          <p:spPr>
            <a:xfrm flipV="1">
              <a:off x="357181" y="2700043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0"/>
            <p:cNvCxnSpPr/>
            <p:nvPr/>
          </p:nvCxnSpPr>
          <p:spPr>
            <a:xfrm flipV="1">
              <a:off x="357181" y="2988101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1"/>
            <p:cNvCxnSpPr/>
            <p:nvPr/>
          </p:nvCxnSpPr>
          <p:spPr>
            <a:xfrm flipV="1">
              <a:off x="343391" y="330237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2"/>
            <p:cNvCxnSpPr/>
            <p:nvPr/>
          </p:nvCxnSpPr>
          <p:spPr>
            <a:xfrm flipV="1">
              <a:off x="357181" y="357732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88231" y="5148709"/>
            <a:ext cx="2448272" cy="1793777"/>
            <a:chOff x="288231" y="5148709"/>
            <a:chExt cx="2448272" cy="1793777"/>
          </a:xfrm>
        </p:grpSpPr>
        <p:cxnSp>
          <p:nvCxnSpPr>
            <p:cNvPr id="20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3012559" y="5148709"/>
            <a:ext cx="2448272" cy="1793777"/>
            <a:chOff x="288231" y="5148709"/>
            <a:chExt cx="2448272" cy="1793777"/>
          </a:xfrm>
        </p:grpSpPr>
        <p:cxnSp>
          <p:nvCxnSpPr>
            <p:cNvPr id="45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recto 32"/>
          <p:cNvCxnSpPr/>
          <p:nvPr/>
        </p:nvCxnSpPr>
        <p:spPr>
          <a:xfrm flipV="1">
            <a:off x="629027" y="3909381"/>
            <a:ext cx="4483740" cy="262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03002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/>
          <p:cNvSpPr txBox="1"/>
          <p:nvPr/>
        </p:nvSpPr>
        <p:spPr>
          <a:xfrm>
            <a:off x="1427913" y="324247"/>
            <a:ext cx="298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 Cosas  por  hacer…</a:t>
            </a:r>
          </a:p>
        </p:txBody>
      </p:sp>
      <p:sp>
        <p:nvSpPr>
          <p:cNvPr id="4" name="CuadroTexto 14"/>
          <p:cNvSpPr txBox="1"/>
          <p:nvPr/>
        </p:nvSpPr>
        <p:spPr>
          <a:xfrm>
            <a:off x="216223" y="4428703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Antes que termine el año</a:t>
            </a:r>
          </a:p>
        </p:txBody>
      </p:sp>
      <p:sp>
        <p:nvSpPr>
          <p:cNvPr id="7" name="CuadroTexto 18"/>
          <p:cNvSpPr txBox="1"/>
          <p:nvPr/>
        </p:nvSpPr>
        <p:spPr>
          <a:xfrm>
            <a:off x="1426065" y="1485397"/>
            <a:ext cx="26579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Urgente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3124200" y="4428703"/>
            <a:ext cx="2520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Puede  esperar</a:t>
            </a:r>
          </a:p>
        </p:txBody>
      </p:sp>
      <p:grpSp>
        <p:nvGrpSpPr>
          <p:cNvPr id="53" name="52 Grupo"/>
          <p:cNvGrpSpPr/>
          <p:nvPr/>
        </p:nvGrpSpPr>
        <p:grpSpPr>
          <a:xfrm>
            <a:off x="601447" y="2385767"/>
            <a:ext cx="4511320" cy="1217779"/>
            <a:chOff x="343391" y="2385767"/>
            <a:chExt cx="4511320" cy="1217779"/>
          </a:xfrm>
        </p:grpSpPr>
        <p:cxnSp>
          <p:nvCxnSpPr>
            <p:cNvPr id="11" name="Conector recto 13"/>
            <p:cNvCxnSpPr/>
            <p:nvPr/>
          </p:nvCxnSpPr>
          <p:spPr>
            <a:xfrm flipV="1">
              <a:off x="370971" y="2385767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9"/>
            <p:cNvCxnSpPr/>
            <p:nvPr/>
          </p:nvCxnSpPr>
          <p:spPr>
            <a:xfrm flipV="1">
              <a:off x="357181" y="2700043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0"/>
            <p:cNvCxnSpPr/>
            <p:nvPr/>
          </p:nvCxnSpPr>
          <p:spPr>
            <a:xfrm flipV="1">
              <a:off x="357181" y="2988101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1"/>
            <p:cNvCxnSpPr/>
            <p:nvPr/>
          </p:nvCxnSpPr>
          <p:spPr>
            <a:xfrm flipV="1">
              <a:off x="343391" y="330237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2"/>
            <p:cNvCxnSpPr/>
            <p:nvPr/>
          </p:nvCxnSpPr>
          <p:spPr>
            <a:xfrm flipV="1">
              <a:off x="357181" y="357732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88231" y="5148709"/>
            <a:ext cx="2448272" cy="1793777"/>
            <a:chOff x="288231" y="5148709"/>
            <a:chExt cx="2448272" cy="1793777"/>
          </a:xfrm>
        </p:grpSpPr>
        <p:cxnSp>
          <p:nvCxnSpPr>
            <p:cNvPr id="20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3012559" y="5148709"/>
            <a:ext cx="2448272" cy="1793777"/>
            <a:chOff x="288231" y="5148709"/>
            <a:chExt cx="2448272" cy="1793777"/>
          </a:xfrm>
        </p:grpSpPr>
        <p:cxnSp>
          <p:nvCxnSpPr>
            <p:cNvPr id="45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recto 32"/>
          <p:cNvCxnSpPr/>
          <p:nvPr/>
        </p:nvCxnSpPr>
        <p:spPr>
          <a:xfrm flipV="1">
            <a:off x="629027" y="3909381"/>
            <a:ext cx="4483740" cy="262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49402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/>
          <p:cNvSpPr txBox="1"/>
          <p:nvPr/>
        </p:nvSpPr>
        <p:spPr>
          <a:xfrm>
            <a:off x="1427913" y="324247"/>
            <a:ext cx="298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 Cosas  por  hacer…</a:t>
            </a:r>
          </a:p>
        </p:txBody>
      </p:sp>
      <p:sp>
        <p:nvSpPr>
          <p:cNvPr id="4" name="CuadroTexto 14"/>
          <p:cNvSpPr txBox="1"/>
          <p:nvPr/>
        </p:nvSpPr>
        <p:spPr>
          <a:xfrm>
            <a:off x="216223" y="4428703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Antes que termine el año</a:t>
            </a:r>
          </a:p>
        </p:txBody>
      </p:sp>
      <p:sp>
        <p:nvSpPr>
          <p:cNvPr id="7" name="CuadroTexto 18"/>
          <p:cNvSpPr txBox="1"/>
          <p:nvPr/>
        </p:nvSpPr>
        <p:spPr>
          <a:xfrm>
            <a:off x="1426065" y="1485397"/>
            <a:ext cx="26579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Urgente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3124200" y="4428703"/>
            <a:ext cx="2520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Puede  esperar</a:t>
            </a:r>
          </a:p>
        </p:txBody>
      </p:sp>
      <p:grpSp>
        <p:nvGrpSpPr>
          <p:cNvPr id="53" name="52 Grupo"/>
          <p:cNvGrpSpPr/>
          <p:nvPr/>
        </p:nvGrpSpPr>
        <p:grpSpPr>
          <a:xfrm>
            <a:off x="601447" y="2385767"/>
            <a:ext cx="4511320" cy="1217779"/>
            <a:chOff x="343391" y="2385767"/>
            <a:chExt cx="4511320" cy="1217779"/>
          </a:xfrm>
        </p:grpSpPr>
        <p:cxnSp>
          <p:nvCxnSpPr>
            <p:cNvPr id="11" name="Conector recto 13"/>
            <p:cNvCxnSpPr/>
            <p:nvPr/>
          </p:nvCxnSpPr>
          <p:spPr>
            <a:xfrm flipV="1">
              <a:off x="370971" y="2385767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9"/>
            <p:cNvCxnSpPr/>
            <p:nvPr/>
          </p:nvCxnSpPr>
          <p:spPr>
            <a:xfrm flipV="1">
              <a:off x="357181" y="2700043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0"/>
            <p:cNvCxnSpPr/>
            <p:nvPr/>
          </p:nvCxnSpPr>
          <p:spPr>
            <a:xfrm flipV="1">
              <a:off x="357181" y="2988101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1"/>
            <p:cNvCxnSpPr/>
            <p:nvPr/>
          </p:nvCxnSpPr>
          <p:spPr>
            <a:xfrm flipV="1">
              <a:off x="343391" y="330237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2"/>
            <p:cNvCxnSpPr/>
            <p:nvPr/>
          </p:nvCxnSpPr>
          <p:spPr>
            <a:xfrm flipV="1">
              <a:off x="357181" y="357732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88231" y="5148709"/>
            <a:ext cx="2448272" cy="1793777"/>
            <a:chOff x="288231" y="5148709"/>
            <a:chExt cx="2448272" cy="1793777"/>
          </a:xfrm>
        </p:grpSpPr>
        <p:cxnSp>
          <p:nvCxnSpPr>
            <p:cNvPr id="20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3012559" y="5148709"/>
            <a:ext cx="2448272" cy="1793777"/>
            <a:chOff x="288231" y="5148709"/>
            <a:chExt cx="2448272" cy="1793777"/>
          </a:xfrm>
        </p:grpSpPr>
        <p:cxnSp>
          <p:nvCxnSpPr>
            <p:cNvPr id="45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recto 32"/>
          <p:cNvCxnSpPr/>
          <p:nvPr/>
        </p:nvCxnSpPr>
        <p:spPr>
          <a:xfrm flipV="1">
            <a:off x="629027" y="3909381"/>
            <a:ext cx="4483740" cy="262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1934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/>
          <p:cNvSpPr txBox="1"/>
          <p:nvPr/>
        </p:nvSpPr>
        <p:spPr>
          <a:xfrm>
            <a:off x="1427913" y="324247"/>
            <a:ext cx="298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 Cosas  por  hacer…</a:t>
            </a:r>
          </a:p>
        </p:txBody>
      </p:sp>
      <p:sp>
        <p:nvSpPr>
          <p:cNvPr id="4" name="CuadroTexto 14"/>
          <p:cNvSpPr txBox="1"/>
          <p:nvPr/>
        </p:nvSpPr>
        <p:spPr>
          <a:xfrm>
            <a:off x="216223" y="4428703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Antes que termine el año</a:t>
            </a:r>
          </a:p>
        </p:txBody>
      </p:sp>
      <p:sp>
        <p:nvSpPr>
          <p:cNvPr id="7" name="CuadroTexto 18"/>
          <p:cNvSpPr txBox="1"/>
          <p:nvPr/>
        </p:nvSpPr>
        <p:spPr>
          <a:xfrm>
            <a:off x="1426065" y="1485397"/>
            <a:ext cx="26579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Urgente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3124200" y="4428703"/>
            <a:ext cx="2520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Puede  esperar</a:t>
            </a:r>
          </a:p>
        </p:txBody>
      </p:sp>
      <p:grpSp>
        <p:nvGrpSpPr>
          <p:cNvPr id="53" name="52 Grupo"/>
          <p:cNvGrpSpPr/>
          <p:nvPr/>
        </p:nvGrpSpPr>
        <p:grpSpPr>
          <a:xfrm>
            <a:off x="601447" y="2385767"/>
            <a:ext cx="4511320" cy="1217779"/>
            <a:chOff x="343391" y="2385767"/>
            <a:chExt cx="4511320" cy="1217779"/>
          </a:xfrm>
        </p:grpSpPr>
        <p:cxnSp>
          <p:nvCxnSpPr>
            <p:cNvPr id="11" name="Conector recto 13"/>
            <p:cNvCxnSpPr/>
            <p:nvPr/>
          </p:nvCxnSpPr>
          <p:spPr>
            <a:xfrm flipV="1">
              <a:off x="370971" y="2385767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9"/>
            <p:cNvCxnSpPr/>
            <p:nvPr/>
          </p:nvCxnSpPr>
          <p:spPr>
            <a:xfrm flipV="1">
              <a:off x="357181" y="2700043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0"/>
            <p:cNvCxnSpPr/>
            <p:nvPr/>
          </p:nvCxnSpPr>
          <p:spPr>
            <a:xfrm flipV="1">
              <a:off x="357181" y="2988101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1"/>
            <p:cNvCxnSpPr/>
            <p:nvPr/>
          </p:nvCxnSpPr>
          <p:spPr>
            <a:xfrm flipV="1">
              <a:off x="343391" y="330237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2"/>
            <p:cNvCxnSpPr/>
            <p:nvPr/>
          </p:nvCxnSpPr>
          <p:spPr>
            <a:xfrm flipV="1">
              <a:off x="357181" y="357732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88231" y="5148709"/>
            <a:ext cx="2448272" cy="1793777"/>
            <a:chOff x="288231" y="5148709"/>
            <a:chExt cx="2448272" cy="1793777"/>
          </a:xfrm>
        </p:grpSpPr>
        <p:cxnSp>
          <p:nvCxnSpPr>
            <p:cNvPr id="20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3012559" y="5148709"/>
            <a:ext cx="2448272" cy="1793777"/>
            <a:chOff x="288231" y="5148709"/>
            <a:chExt cx="2448272" cy="1793777"/>
          </a:xfrm>
        </p:grpSpPr>
        <p:cxnSp>
          <p:nvCxnSpPr>
            <p:cNvPr id="45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recto 32"/>
          <p:cNvCxnSpPr/>
          <p:nvPr/>
        </p:nvCxnSpPr>
        <p:spPr>
          <a:xfrm flipV="1">
            <a:off x="629027" y="3909381"/>
            <a:ext cx="4483740" cy="262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4543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/>
          <p:cNvSpPr txBox="1"/>
          <p:nvPr/>
        </p:nvSpPr>
        <p:spPr>
          <a:xfrm>
            <a:off x="1427913" y="324247"/>
            <a:ext cx="298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 Cosas  por  hacer…</a:t>
            </a:r>
          </a:p>
        </p:txBody>
      </p:sp>
      <p:sp>
        <p:nvSpPr>
          <p:cNvPr id="4" name="CuadroTexto 14"/>
          <p:cNvSpPr txBox="1"/>
          <p:nvPr/>
        </p:nvSpPr>
        <p:spPr>
          <a:xfrm>
            <a:off x="216223" y="4428703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Antes que termine el año</a:t>
            </a:r>
          </a:p>
        </p:txBody>
      </p:sp>
      <p:sp>
        <p:nvSpPr>
          <p:cNvPr id="7" name="CuadroTexto 18"/>
          <p:cNvSpPr txBox="1"/>
          <p:nvPr/>
        </p:nvSpPr>
        <p:spPr>
          <a:xfrm>
            <a:off x="1426065" y="1485397"/>
            <a:ext cx="26579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Urgente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3124200" y="4428703"/>
            <a:ext cx="2520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Puede  esperar</a:t>
            </a:r>
          </a:p>
        </p:txBody>
      </p:sp>
      <p:grpSp>
        <p:nvGrpSpPr>
          <p:cNvPr id="53" name="52 Grupo"/>
          <p:cNvGrpSpPr/>
          <p:nvPr/>
        </p:nvGrpSpPr>
        <p:grpSpPr>
          <a:xfrm>
            <a:off x="601447" y="2385767"/>
            <a:ext cx="4511320" cy="1217779"/>
            <a:chOff x="343391" y="2385767"/>
            <a:chExt cx="4511320" cy="1217779"/>
          </a:xfrm>
        </p:grpSpPr>
        <p:cxnSp>
          <p:nvCxnSpPr>
            <p:cNvPr id="11" name="Conector recto 13"/>
            <p:cNvCxnSpPr/>
            <p:nvPr/>
          </p:nvCxnSpPr>
          <p:spPr>
            <a:xfrm flipV="1">
              <a:off x="370971" y="2385767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9"/>
            <p:cNvCxnSpPr/>
            <p:nvPr/>
          </p:nvCxnSpPr>
          <p:spPr>
            <a:xfrm flipV="1">
              <a:off x="357181" y="2700043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0"/>
            <p:cNvCxnSpPr/>
            <p:nvPr/>
          </p:nvCxnSpPr>
          <p:spPr>
            <a:xfrm flipV="1">
              <a:off x="357181" y="2988101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1"/>
            <p:cNvCxnSpPr/>
            <p:nvPr/>
          </p:nvCxnSpPr>
          <p:spPr>
            <a:xfrm flipV="1">
              <a:off x="343391" y="330237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2"/>
            <p:cNvCxnSpPr/>
            <p:nvPr/>
          </p:nvCxnSpPr>
          <p:spPr>
            <a:xfrm flipV="1">
              <a:off x="357181" y="357732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88231" y="5148709"/>
            <a:ext cx="2448272" cy="1793777"/>
            <a:chOff x="288231" y="5148709"/>
            <a:chExt cx="2448272" cy="1793777"/>
          </a:xfrm>
        </p:grpSpPr>
        <p:cxnSp>
          <p:nvCxnSpPr>
            <p:cNvPr id="20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3012559" y="5148709"/>
            <a:ext cx="2448272" cy="1793777"/>
            <a:chOff x="288231" y="5148709"/>
            <a:chExt cx="2448272" cy="1793777"/>
          </a:xfrm>
        </p:grpSpPr>
        <p:cxnSp>
          <p:nvCxnSpPr>
            <p:cNvPr id="45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recto 32"/>
          <p:cNvCxnSpPr/>
          <p:nvPr/>
        </p:nvCxnSpPr>
        <p:spPr>
          <a:xfrm flipV="1">
            <a:off x="629027" y="3909381"/>
            <a:ext cx="4483740" cy="262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102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/>
          <p:cNvSpPr txBox="1"/>
          <p:nvPr/>
        </p:nvSpPr>
        <p:spPr>
          <a:xfrm>
            <a:off x="1427913" y="324247"/>
            <a:ext cx="298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 Cosas  por  hacer…</a:t>
            </a:r>
          </a:p>
        </p:txBody>
      </p:sp>
      <p:sp>
        <p:nvSpPr>
          <p:cNvPr id="4" name="CuadroTexto 14"/>
          <p:cNvSpPr txBox="1"/>
          <p:nvPr/>
        </p:nvSpPr>
        <p:spPr>
          <a:xfrm>
            <a:off x="216223" y="4428703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Antes que termine el año</a:t>
            </a:r>
          </a:p>
        </p:txBody>
      </p:sp>
      <p:sp>
        <p:nvSpPr>
          <p:cNvPr id="7" name="CuadroTexto 18"/>
          <p:cNvSpPr txBox="1"/>
          <p:nvPr/>
        </p:nvSpPr>
        <p:spPr>
          <a:xfrm>
            <a:off x="1426065" y="1485397"/>
            <a:ext cx="26579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Urgente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3124200" y="4428703"/>
            <a:ext cx="2520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Puede  esperar</a:t>
            </a:r>
          </a:p>
        </p:txBody>
      </p:sp>
      <p:grpSp>
        <p:nvGrpSpPr>
          <p:cNvPr id="53" name="52 Grupo"/>
          <p:cNvGrpSpPr/>
          <p:nvPr/>
        </p:nvGrpSpPr>
        <p:grpSpPr>
          <a:xfrm>
            <a:off x="601447" y="2385767"/>
            <a:ext cx="4511320" cy="1217779"/>
            <a:chOff x="343391" y="2385767"/>
            <a:chExt cx="4511320" cy="1217779"/>
          </a:xfrm>
        </p:grpSpPr>
        <p:cxnSp>
          <p:nvCxnSpPr>
            <p:cNvPr id="11" name="Conector recto 13"/>
            <p:cNvCxnSpPr/>
            <p:nvPr/>
          </p:nvCxnSpPr>
          <p:spPr>
            <a:xfrm flipV="1">
              <a:off x="370971" y="2385767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9"/>
            <p:cNvCxnSpPr/>
            <p:nvPr/>
          </p:nvCxnSpPr>
          <p:spPr>
            <a:xfrm flipV="1">
              <a:off x="357181" y="2700043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0"/>
            <p:cNvCxnSpPr/>
            <p:nvPr/>
          </p:nvCxnSpPr>
          <p:spPr>
            <a:xfrm flipV="1">
              <a:off x="357181" y="2988101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1"/>
            <p:cNvCxnSpPr/>
            <p:nvPr/>
          </p:nvCxnSpPr>
          <p:spPr>
            <a:xfrm flipV="1">
              <a:off x="343391" y="330237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2"/>
            <p:cNvCxnSpPr/>
            <p:nvPr/>
          </p:nvCxnSpPr>
          <p:spPr>
            <a:xfrm flipV="1">
              <a:off x="357181" y="357732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88231" y="5148709"/>
            <a:ext cx="2448272" cy="1793777"/>
            <a:chOff x="288231" y="5148709"/>
            <a:chExt cx="2448272" cy="1793777"/>
          </a:xfrm>
        </p:grpSpPr>
        <p:cxnSp>
          <p:nvCxnSpPr>
            <p:cNvPr id="20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3012559" y="5148709"/>
            <a:ext cx="2448272" cy="1793777"/>
            <a:chOff x="288231" y="5148709"/>
            <a:chExt cx="2448272" cy="1793777"/>
          </a:xfrm>
        </p:grpSpPr>
        <p:cxnSp>
          <p:nvCxnSpPr>
            <p:cNvPr id="45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recto 32"/>
          <p:cNvCxnSpPr/>
          <p:nvPr/>
        </p:nvCxnSpPr>
        <p:spPr>
          <a:xfrm flipV="1">
            <a:off x="629027" y="3909381"/>
            <a:ext cx="4483740" cy="262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54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743550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/>
          <p:cNvSpPr txBox="1"/>
          <p:nvPr/>
        </p:nvSpPr>
        <p:spPr>
          <a:xfrm>
            <a:off x="1427913" y="324247"/>
            <a:ext cx="298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 Cosas  por  hacer…</a:t>
            </a:r>
          </a:p>
        </p:txBody>
      </p:sp>
      <p:sp>
        <p:nvSpPr>
          <p:cNvPr id="4" name="CuadroTexto 14"/>
          <p:cNvSpPr txBox="1"/>
          <p:nvPr/>
        </p:nvSpPr>
        <p:spPr>
          <a:xfrm>
            <a:off x="216223" y="4428703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Antes que termine el año</a:t>
            </a:r>
          </a:p>
        </p:txBody>
      </p:sp>
      <p:sp>
        <p:nvSpPr>
          <p:cNvPr id="7" name="CuadroTexto 18"/>
          <p:cNvSpPr txBox="1"/>
          <p:nvPr/>
        </p:nvSpPr>
        <p:spPr>
          <a:xfrm>
            <a:off x="1426065" y="1485397"/>
            <a:ext cx="26579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Urgente</a:t>
            </a:r>
          </a:p>
        </p:txBody>
      </p:sp>
      <p:sp>
        <p:nvSpPr>
          <p:cNvPr id="8" name="CuadroTexto 13"/>
          <p:cNvSpPr txBox="1"/>
          <p:nvPr/>
        </p:nvSpPr>
        <p:spPr>
          <a:xfrm>
            <a:off x="3124200" y="4428703"/>
            <a:ext cx="2520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 Catfish line Script" panose="02000000000000000000" pitchFamily="2" charset="0"/>
              </a:rPr>
              <a:t>Puede  esperar</a:t>
            </a:r>
          </a:p>
        </p:txBody>
      </p:sp>
      <p:grpSp>
        <p:nvGrpSpPr>
          <p:cNvPr id="53" name="52 Grupo"/>
          <p:cNvGrpSpPr/>
          <p:nvPr/>
        </p:nvGrpSpPr>
        <p:grpSpPr>
          <a:xfrm>
            <a:off x="601447" y="2385767"/>
            <a:ext cx="4511320" cy="1217779"/>
            <a:chOff x="343391" y="2385767"/>
            <a:chExt cx="4511320" cy="1217779"/>
          </a:xfrm>
        </p:grpSpPr>
        <p:cxnSp>
          <p:nvCxnSpPr>
            <p:cNvPr id="11" name="Conector recto 13"/>
            <p:cNvCxnSpPr/>
            <p:nvPr/>
          </p:nvCxnSpPr>
          <p:spPr>
            <a:xfrm flipV="1">
              <a:off x="370971" y="2385767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9"/>
            <p:cNvCxnSpPr/>
            <p:nvPr/>
          </p:nvCxnSpPr>
          <p:spPr>
            <a:xfrm flipV="1">
              <a:off x="357181" y="2700043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0"/>
            <p:cNvCxnSpPr/>
            <p:nvPr/>
          </p:nvCxnSpPr>
          <p:spPr>
            <a:xfrm flipV="1">
              <a:off x="357181" y="2988101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1"/>
            <p:cNvCxnSpPr/>
            <p:nvPr/>
          </p:nvCxnSpPr>
          <p:spPr>
            <a:xfrm flipV="1">
              <a:off x="343391" y="330237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2"/>
            <p:cNvCxnSpPr/>
            <p:nvPr/>
          </p:nvCxnSpPr>
          <p:spPr>
            <a:xfrm flipV="1">
              <a:off x="357181" y="3577328"/>
              <a:ext cx="4483740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288231" y="5148709"/>
            <a:ext cx="2448272" cy="1793777"/>
            <a:chOff x="288231" y="5148709"/>
            <a:chExt cx="2448272" cy="1793777"/>
          </a:xfrm>
        </p:grpSpPr>
        <p:cxnSp>
          <p:nvCxnSpPr>
            <p:cNvPr id="20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3012559" y="5148709"/>
            <a:ext cx="2448272" cy="1793777"/>
            <a:chOff x="288231" y="5148709"/>
            <a:chExt cx="2448272" cy="1793777"/>
          </a:xfrm>
        </p:grpSpPr>
        <p:cxnSp>
          <p:nvCxnSpPr>
            <p:cNvPr id="45" name="Conector recto 37"/>
            <p:cNvCxnSpPr/>
            <p:nvPr/>
          </p:nvCxnSpPr>
          <p:spPr>
            <a:xfrm>
              <a:off x="315811" y="5148709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38"/>
            <p:cNvCxnSpPr/>
            <p:nvPr/>
          </p:nvCxnSpPr>
          <p:spPr>
            <a:xfrm>
              <a:off x="329601" y="5423659"/>
              <a:ext cx="24069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39"/>
            <p:cNvCxnSpPr/>
            <p:nvPr/>
          </p:nvCxnSpPr>
          <p:spPr>
            <a:xfrm>
              <a:off x="315811" y="5737935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0"/>
            <p:cNvCxnSpPr/>
            <p:nvPr/>
          </p:nvCxnSpPr>
          <p:spPr>
            <a:xfrm>
              <a:off x="315811" y="6025873"/>
              <a:ext cx="24206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1"/>
            <p:cNvCxnSpPr/>
            <p:nvPr/>
          </p:nvCxnSpPr>
          <p:spPr>
            <a:xfrm>
              <a:off x="302021" y="6340150"/>
              <a:ext cx="243448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2"/>
            <p:cNvCxnSpPr/>
            <p:nvPr/>
          </p:nvCxnSpPr>
          <p:spPr>
            <a:xfrm flipV="1">
              <a:off x="302021" y="6601990"/>
              <a:ext cx="2434482" cy="2621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43"/>
            <p:cNvCxnSpPr/>
            <p:nvPr/>
          </p:nvCxnSpPr>
          <p:spPr>
            <a:xfrm flipV="1">
              <a:off x="288231" y="6942485"/>
              <a:ext cx="2448272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recto 32"/>
          <p:cNvCxnSpPr/>
          <p:nvPr/>
        </p:nvCxnSpPr>
        <p:spPr>
          <a:xfrm flipV="1">
            <a:off x="629027" y="3909381"/>
            <a:ext cx="4483740" cy="262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0029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96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856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85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872407" y="5109555"/>
            <a:ext cx="352839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65587" y="2556495"/>
            <a:ext cx="54728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Nombre</a:t>
            </a:r>
            <a:r>
              <a:rPr lang="es-C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:</a:t>
            </a:r>
          </a:p>
          <a:p>
            <a:r>
              <a:rPr lang="es-C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Apellido</a:t>
            </a:r>
            <a:r>
              <a:rPr lang="es-C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:</a:t>
            </a:r>
          </a:p>
          <a:p>
            <a:r>
              <a:rPr lang="es-C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Dirección</a:t>
            </a:r>
            <a:r>
              <a:rPr lang="es-C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:</a:t>
            </a:r>
          </a:p>
          <a:p>
            <a:r>
              <a:rPr lang="es-C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Correo:</a:t>
            </a:r>
          </a:p>
          <a:p>
            <a:r>
              <a:rPr lang="es-C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Celular:</a:t>
            </a:r>
          </a:p>
          <a:p>
            <a:r>
              <a:rPr lang="es-C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Información </a:t>
            </a:r>
          </a:p>
          <a:p>
            <a:r>
              <a:rPr lang="es-C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importante</a:t>
            </a:r>
            <a:endParaRPr lang="es-CL" sz="2000" dirty="0">
              <a:solidFill>
                <a:schemeClr val="tx1">
                  <a:lumMod val="95000"/>
                  <a:lumOff val="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r>
              <a:rPr lang="es-C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Tipo </a:t>
            </a:r>
            <a:r>
              <a:rPr lang="es-C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de </a:t>
            </a:r>
            <a:endParaRPr lang="es-C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r>
              <a:rPr lang="es-C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sangre</a:t>
            </a:r>
            <a:r>
              <a:rPr lang="es-C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:</a:t>
            </a:r>
          </a:p>
          <a:p>
            <a:r>
              <a:rPr lang="es-C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Alergias</a:t>
            </a:r>
            <a:r>
              <a:rPr lang="es-C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:</a:t>
            </a:r>
          </a:p>
          <a:p>
            <a:endParaRPr lang="es-C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r>
              <a:rPr lang="es-C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En </a:t>
            </a:r>
            <a:r>
              <a:rPr lang="es-C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caso de emergencia llamar a:</a:t>
            </a:r>
          </a:p>
          <a:p>
            <a:endParaRPr lang="es-CL" sz="2000" dirty="0">
              <a:solidFill>
                <a:schemeClr val="tx1">
                  <a:lumMod val="95000"/>
                  <a:lumOff val="5000"/>
                </a:schemeClr>
              </a:solidFill>
              <a:latin typeface="Lovely Valentine" pitchFamily="50" charset="0"/>
            </a:endParaRPr>
          </a:p>
          <a:p>
            <a:endParaRPr lang="es-CL" sz="3200" dirty="0">
              <a:solidFill>
                <a:schemeClr val="tx1">
                  <a:lumMod val="95000"/>
                  <a:lumOff val="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63067" y="642927"/>
            <a:ext cx="3384376" cy="12654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993779" y="6429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Datos Personales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79697" y="2556495"/>
            <a:ext cx="3384376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16423" y="3605285"/>
            <a:ext cx="3384376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94236" y="4109381"/>
            <a:ext cx="3384376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1994236" y="4613437"/>
            <a:ext cx="3384376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1979697" y="5659508"/>
            <a:ext cx="3384376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13 Rectángulo"/>
          <p:cNvSpPr/>
          <p:nvPr/>
        </p:nvSpPr>
        <p:spPr>
          <a:xfrm>
            <a:off x="360239" y="6804967"/>
            <a:ext cx="4924164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17 Rectángulo"/>
          <p:cNvSpPr/>
          <p:nvPr/>
        </p:nvSpPr>
        <p:spPr>
          <a:xfrm>
            <a:off x="1994236" y="3119562"/>
            <a:ext cx="3384376" cy="3442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177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22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73198" y="5130780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</a:t>
            </a:r>
          </a:p>
        </p:txBody>
      </p:sp>
    </p:spTree>
    <p:extLst>
      <p:ext uri="{BB962C8B-B14F-4D97-AF65-F5344CB8AC3E}">
        <p14:creationId xmlns:p14="http://schemas.microsoft.com/office/powerpoint/2010/main" val="25379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9567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Febrero</a:t>
            </a:r>
            <a:r>
              <a:rPr lang="es-CL" sz="6600" b="1" dirty="0">
                <a:solidFill>
                  <a:schemeClr val="accent5">
                    <a:lumMod val="7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032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97066" y="2110306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-91325" y="770881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096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493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301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182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7723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526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87768" y="88896"/>
            <a:ext cx="6026002" cy="7364142"/>
            <a:chOff x="-104481" y="107504"/>
            <a:chExt cx="7173416" cy="8905617"/>
          </a:xfrm>
        </p:grpSpPr>
        <p:grpSp>
          <p:nvGrpSpPr>
            <p:cNvPr id="3" name="2 Grupo"/>
            <p:cNvGrpSpPr/>
            <p:nvPr/>
          </p:nvGrpSpPr>
          <p:grpSpPr>
            <a:xfrm>
              <a:off x="444384" y="961159"/>
              <a:ext cx="6059230" cy="8051962"/>
              <a:chOff x="444384" y="740352"/>
              <a:chExt cx="6059230" cy="8051962"/>
            </a:xfrm>
          </p:grpSpPr>
          <p:sp>
            <p:nvSpPr>
              <p:cNvPr id="5" name="object 153"/>
              <p:cNvSpPr/>
              <p:nvPr/>
            </p:nvSpPr>
            <p:spPr>
              <a:xfrm>
                <a:off x="469246" y="3857625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" name="object 154"/>
              <p:cNvSpPr/>
              <p:nvPr/>
            </p:nvSpPr>
            <p:spPr>
              <a:xfrm>
                <a:off x="473449" y="3861955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7" name="object 155"/>
              <p:cNvSpPr/>
              <p:nvPr/>
            </p:nvSpPr>
            <p:spPr>
              <a:xfrm>
                <a:off x="473449" y="4247284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" name="object 156"/>
              <p:cNvSpPr/>
              <p:nvPr/>
            </p:nvSpPr>
            <p:spPr>
              <a:xfrm>
                <a:off x="473449" y="442046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9" name="object 157"/>
              <p:cNvSpPr/>
              <p:nvPr/>
            </p:nvSpPr>
            <p:spPr>
              <a:xfrm>
                <a:off x="473449" y="4593647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0" name="object 158"/>
              <p:cNvSpPr/>
              <p:nvPr/>
            </p:nvSpPr>
            <p:spPr>
              <a:xfrm>
                <a:off x="473449" y="4766829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" name="object 159"/>
              <p:cNvSpPr/>
              <p:nvPr/>
            </p:nvSpPr>
            <p:spPr>
              <a:xfrm>
                <a:off x="1692088" y="4623955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8" y="1253"/>
                    </a:lnTo>
                    <a:lnTo>
                      <a:pt x="40973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6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" name="object 160"/>
              <p:cNvSpPr/>
              <p:nvPr/>
            </p:nvSpPr>
            <p:spPr>
              <a:xfrm>
                <a:off x="473449" y="4940011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" name="object 161"/>
              <p:cNvSpPr/>
              <p:nvPr/>
            </p:nvSpPr>
            <p:spPr>
              <a:xfrm>
                <a:off x="473449" y="5113193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" name="object 144"/>
              <p:cNvSpPr/>
              <p:nvPr/>
            </p:nvSpPr>
            <p:spPr>
              <a:xfrm>
                <a:off x="2545136" y="3857625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" name="object 145"/>
              <p:cNvSpPr/>
              <p:nvPr/>
            </p:nvSpPr>
            <p:spPr>
              <a:xfrm>
                <a:off x="2549338" y="3861955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" name="object 146"/>
              <p:cNvSpPr/>
              <p:nvPr/>
            </p:nvSpPr>
            <p:spPr>
              <a:xfrm>
                <a:off x="2549338" y="4247284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7" name="object 147"/>
              <p:cNvSpPr/>
              <p:nvPr/>
            </p:nvSpPr>
            <p:spPr>
              <a:xfrm>
                <a:off x="2549338" y="442046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" name="object 148"/>
              <p:cNvSpPr/>
              <p:nvPr/>
            </p:nvSpPr>
            <p:spPr>
              <a:xfrm>
                <a:off x="2549338" y="4593647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" name="object 149"/>
              <p:cNvSpPr/>
              <p:nvPr/>
            </p:nvSpPr>
            <p:spPr>
              <a:xfrm>
                <a:off x="2549338" y="4766829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0" name="object 150"/>
              <p:cNvSpPr/>
              <p:nvPr/>
            </p:nvSpPr>
            <p:spPr>
              <a:xfrm>
                <a:off x="4230220" y="4623955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4" y="0"/>
                    </a:lnTo>
                    <a:lnTo>
                      <a:pt x="53196" y="1254"/>
                    </a:lnTo>
                    <a:lnTo>
                      <a:pt x="40972" y="4926"/>
                    </a:lnTo>
                    <a:lnTo>
                      <a:pt x="29748" y="11018"/>
                    </a:lnTo>
                    <a:lnTo>
                      <a:pt x="19527" y="19528"/>
                    </a:lnTo>
                    <a:lnTo>
                      <a:pt x="10885" y="29944"/>
                    </a:lnTo>
                    <a:lnTo>
                      <a:pt x="4837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5" y="92376"/>
                    </a:lnTo>
                    <a:lnTo>
                      <a:pt x="11017" y="103600"/>
                    </a:lnTo>
                    <a:lnTo>
                      <a:pt x="19527" y="113821"/>
                    </a:lnTo>
                    <a:lnTo>
                      <a:pt x="29944" y="122464"/>
                    </a:lnTo>
                    <a:lnTo>
                      <a:pt x="41186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1" name="object 151"/>
              <p:cNvSpPr/>
              <p:nvPr/>
            </p:nvSpPr>
            <p:spPr>
              <a:xfrm>
                <a:off x="2549338" y="4940011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2" name="object 152"/>
              <p:cNvSpPr/>
              <p:nvPr/>
            </p:nvSpPr>
            <p:spPr>
              <a:xfrm>
                <a:off x="2549338" y="5113193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3" name="object 133"/>
              <p:cNvSpPr/>
              <p:nvPr/>
            </p:nvSpPr>
            <p:spPr>
              <a:xfrm>
                <a:off x="4629430" y="3857625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4" name="object 134"/>
              <p:cNvSpPr/>
              <p:nvPr/>
            </p:nvSpPr>
            <p:spPr>
              <a:xfrm>
                <a:off x="4633633" y="3861955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5" name="object 135"/>
              <p:cNvSpPr/>
              <p:nvPr/>
            </p:nvSpPr>
            <p:spPr>
              <a:xfrm>
                <a:off x="4633633" y="4247284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6" name="object 136"/>
              <p:cNvSpPr/>
              <p:nvPr/>
            </p:nvSpPr>
            <p:spPr>
              <a:xfrm>
                <a:off x="4633633" y="442046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7" name="object 137"/>
              <p:cNvSpPr/>
              <p:nvPr/>
            </p:nvSpPr>
            <p:spPr>
              <a:xfrm>
                <a:off x="4633633" y="4593647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8" name="object 138"/>
              <p:cNvSpPr/>
              <p:nvPr/>
            </p:nvSpPr>
            <p:spPr>
              <a:xfrm>
                <a:off x="4633633" y="4766829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9" name="object 139"/>
              <p:cNvSpPr/>
              <p:nvPr/>
            </p:nvSpPr>
            <p:spPr>
              <a:xfrm>
                <a:off x="5852272" y="4623955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7" y="1253"/>
                    </a:lnTo>
                    <a:lnTo>
                      <a:pt x="40972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5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0" name="object 140"/>
              <p:cNvSpPr/>
              <p:nvPr/>
            </p:nvSpPr>
            <p:spPr>
              <a:xfrm>
                <a:off x="6079191" y="4623955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4" y="10885"/>
                    </a:lnTo>
                    <a:lnTo>
                      <a:pt x="92163" y="4838"/>
                    </a:lnTo>
                    <a:lnTo>
                      <a:pt x="79919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8" y="1253"/>
                    </a:lnTo>
                    <a:lnTo>
                      <a:pt x="40973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6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599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1" name="object 141"/>
              <p:cNvSpPr/>
              <p:nvPr/>
            </p:nvSpPr>
            <p:spPr>
              <a:xfrm>
                <a:off x="6314515" y="4623955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7" y="1253"/>
                    </a:lnTo>
                    <a:lnTo>
                      <a:pt x="40972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7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7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5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2" name="object 142"/>
              <p:cNvSpPr/>
              <p:nvPr/>
            </p:nvSpPr>
            <p:spPr>
              <a:xfrm>
                <a:off x="4633633" y="4940011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3" name="object 143"/>
              <p:cNvSpPr/>
              <p:nvPr/>
            </p:nvSpPr>
            <p:spPr>
              <a:xfrm>
                <a:off x="4633633" y="5113193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4" name="object 123"/>
              <p:cNvSpPr/>
              <p:nvPr/>
            </p:nvSpPr>
            <p:spPr>
              <a:xfrm>
                <a:off x="469246" y="5416261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5" name="object 124"/>
              <p:cNvSpPr/>
              <p:nvPr/>
            </p:nvSpPr>
            <p:spPr>
              <a:xfrm>
                <a:off x="473449" y="5420592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ACCC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6" name="object 125"/>
              <p:cNvSpPr/>
              <p:nvPr/>
            </p:nvSpPr>
            <p:spPr>
              <a:xfrm>
                <a:off x="473449" y="5805920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7" name="object 126"/>
              <p:cNvSpPr/>
              <p:nvPr/>
            </p:nvSpPr>
            <p:spPr>
              <a:xfrm>
                <a:off x="473449" y="5979102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8" name="object 127"/>
              <p:cNvSpPr/>
              <p:nvPr/>
            </p:nvSpPr>
            <p:spPr>
              <a:xfrm>
                <a:off x="473449" y="6152284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9" name="object 128"/>
              <p:cNvSpPr/>
              <p:nvPr/>
            </p:nvSpPr>
            <p:spPr>
              <a:xfrm>
                <a:off x="473449" y="632546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0" name="object 129"/>
              <p:cNvSpPr/>
              <p:nvPr/>
            </p:nvSpPr>
            <p:spPr>
              <a:xfrm>
                <a:off x="767603" y="6182591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5" y="53196"/>
                    </a:lnTo>
                    <a:lnTo>
                      <a:pt x="128423" y="40971"/>
                    </a:lnTo>
                    <a:lnTo>
                      <a:pt x="122331" y="29748"/>
                    </a:lnTo>
                    <a:lnTo>
                      <a:pt x="113821" y="19527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8" y="1253"/>
                    </a:lnTo>
                    <a:lnTo>
                      <a:pt x="40973" y="4926"/>
                    </a:lnTo>
                    <a:lnTo>
                      <a:pt x="29749" y="11017"/>
                    </a:lnTo>
                    <a:lnTo>
                      <a:pt x="19528" y="19527"/>
                    </a:lnTo>
                    <a:lnTo>
                      <a:pt x="10885" y="29944"/>
                    </a:lnTo>
                    <a:lnTo>
                      <a:pt x="4837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7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6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7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1" name="object 130"/>
              <p:cNvSpPr/>
              <p:nvPr/>
            </p:nvSpPr>
            <p:spPr>
              <a:xfrm>
                <a:off x="473449" y="6498647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2" name="object 131"/>
              <p:cNvSpPr/>
              <p:nvPr/>
            </p:nvSpPr>
            <p:spPr>
              <a:xfrm>
                <a:off x="473449" y="6671829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3" name="object 132"/>
              <p:cNvSpPr/>
              <p:nvPr/>
            </p:nvSpPr>
            <p:spPr>
              <a:xfrm>
                <a:off x="2154331" y="6528955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5" y="53196"/>
                    </a:lnTo>
                    <a:lnTo>
                      <a:pt x="128423" y="40972"/>
                    </a:lnTo>
                    <a:lnTo>
                      <a:pt x="122331" y="29748"/>
                    </a:lnTo>
                    <a:lnTo>
                      <a:pt x="113821" y="19527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8" y="1253"/>
                    </a:lnTo>
                    <a:lnTo>
                      <a:pt x="40973" y="4926"/>
                    </a:lnTo>
                    <a:lnTo>
                      <a:pt x="29749" y="11017"/>
                    </a:lnTo>
                    <a:lnTo>
                      <a:pt x="19528" y="19527"/>
                    </a:lnTo>
                    <a:lnTo>
                      <a:pt x="10885" y="29944"/>
                    </a:lnTo>
                    <a:lnTo>
                      <a:pt x="4838" y="41186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6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4" name="object 114"/>
              <p:cNvSpPr/>
              <p:nvPr/>
            </p:nvSpPr>
            <p:spPr>
              <a:xfrm>
                <a:off x="2545136" y="5416261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5" name="object 115"/>
              <p:cNvSpPr/>
              <p:nvPr/>
            </p:nvSpPr>
            <p:spPr>
              <a:xfrm>
                <a:off x="2549338" y="5420592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6" name="object 116"/>
              <p:cNvSpPr/>
              <p:nvPr/>
            </p:nvSpPr>
            <p:spPr>
              <a:xfrm>
                <a:off x="2549338" y="5805920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7" name="object 117"/>
              <p:cNvSpPr/>
              <p:nvPr/>
            </p:nvSpPr>
            <p:spPr>
              <a:xfrm>
                <a:off x="2549338" y="5979102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8" name="object 118"/>
              <p:cNvSpPr/>
              <p:nvPr/>
            </p:nvSpPr>
            <p:spPr>
              <a:xfrm>
                <a:off x="2851897" y="5836227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5" y="53196"/>
                    </a:lnTo>
                    <a:lnTo>
                      <a:pt x="128423" y="40971"/>
                    </a:lnTo>
                    <a:lnTo>
                      <a:pt x="122331" y="29748"/>
                    </a:lnTo>
                    <a:lnTo>
                      <a:pt x="113821" y="19527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8" y="1253"/>
                    </a:lnTo>
                    <a:lnTo>
                      <a:pt x="40972" y="4926"/>
                    </a:lnTo>
                    <a:lnTo>
                      <a:pt x="29749" y="11017"/>
                    </a:lnTo>
                    <a:lnTo>
                      <a:pt x="19528" y="19527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599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5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4"/>
                    </a:lnTo>
                    <a:lnTo>
                      <a:pt x="128511" y="92163"/>
                    </a:lnTo>
                    <a:lnTo>
                      <a:pt x="132140" y="79919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49" name="object 119"/>
              <p:cNvSpPr/>
              <p:nvPr/>
            </p:nvSpPr>
            <p:spPr>
              <a:xfrm>
                <a:off x="2549338" y="6152284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0" name="object 120"/>
              <p:cNvSpPr/>
              <p:nvPr/>
            </p:nvSpPr>
            <p:spPr>
              <a:xfrm>
                <a:off x="2549338" y="632546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1" name="object 121"/>
              <p:cNvSpPr/>
              <p:nvPr/>
            </p:nvSpPr>
            <p:spPr>
              <a:xfrm>
                <a:off x="2549338" y="6498647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2" name="object 122"/>
              <p:cNvSpPr/>
              <p:nvPr/>
            </p:nvSpPr>
            <p:spPr>
              <a:xfrm>
                <a:off x="2549338" y="6671829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3" name="object 104"/>
              <p:cNvSpPr/>
              <p:nvPr/>
            </p:nvSpPr>
            <p:spPr>
              <a:xfrm>
                <a:off x="4629430" y="5416261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4" name="object 105"/>
              <p:cNvSpPr/>
              <p:nvPr/>
            </p:nvSpPr>
            <p:spPr>
              <a:xfrm>
                <a:off x="4633633" y="5420592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ACCC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5" name="object 106"/>
              <p:cNvSpPr/>
              <p:nvPr/>
            </p:nvSpPr>
            <p:spPr>
              <a:xfrm>
                <a:off x="4633633" y="5805920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6" name="object 107"/>
              <p:cNvSpPr/>
              <p:nvPr/>
            </p:nvSpPr>
            <p:spPr>
              <a:xfrm>
                <a:off x="4633633" y="5979102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7" name="object 108"/>
              <p:cNvSpPr/>
              <p:nvPr/>
            </p:nvSpPr>
            <p:spPr>
              <a:xfrm>
                <a:off x="4633633" y="6152284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8" name="object 109"/>
              <p:cNvSpPr/>
              <p:nvPr/>
            </p:nvSpPr>
            <p:spPr>
              <a:xfrm>
                <a:off x="5390029" y="6009409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7" y="1253"/>
                    </a:lnTo>
                    <a:lnTo>
                      <a:pt x="40972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5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9" name="object 110"/>
              <p:cNvSpPr/>
              <p:nvPr/>
            </p:nvSpPr>
            <p:spPr>
              <a:xfrm>
                <a:off x="4633633" y="632546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0" name="object 111"/>
              <p:cNvSpPr/>
              <p:nvPr/>
            </p:nvSpPr>
            <p:spPr>
              <a:xfrm>
                <a:off x="4633633" y="6498647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1" name="object 112"/>
              <p:cNvSpPr/>
              <p:nvPr/>
            </p:nvSpPr>
            <p:spPr>
              <a:xfrm>
                <a:off x="6079191" y="6355773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4" y="10885"/>
                    </a:lnTo>
                    <a:lnTo>
                      <a:pt x="92163" y="4838"/>
                    </a:lnTo>
                    <a:lnTo>
                      <a:pt x="79919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8" y="1253"/>
                    </a:lnTo>
                    <a:lnTo>
                      <a:pt x="40973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3"/>
                    </a:lnTo>
                    <a:lnTo>
                      <a:pt x="1253" y="80150"/>
                    </a:lnTo>
                    <a:lnTo>
                      <a:pt x="4926" y="92375"/>
                    </a:lnTo>
                    <a:lnTo>
                      <a:pt x="11018" y="103598"/>
                    </a:lnTo>
                    <a:lnTo>
                      <a:pt x="19528" y="113819"/>
                    </a:lnTo>
                    <a:lnTo>
                      <a:pt x="29945" y="122463"/>
                    </a:lnTo>
                    <a:lnTo>
                      <a:pt x="41186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5" y="133349"/>
                    </a:lnTo>
                    <a:lnTo>
                      <a:pt x="80151" y="132095"/>
                    </a:lnTo>
                    <a:lnTo>
                      <a:pt x="92376" y="128423"/>
                    </a:lnTo>
                    <a:lnTo>
                      <a:pt x="103599" y="122331"/>
                    </a:lnTo>
                    <a:lnTo>
                      <a:pt x="113821" y="113819"/>
                    </a:lnTo>
                    <a:lnTo>
                      <a:pt x="122463" y="103404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2" name="object 113"/>
              <p:cNvSpPr/>
              <p:nvPr/>
            </p:nvSpPr>
            <p:spPr>
              <a:xfrm>
                <a:off x="4633633" y="6671829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3" name="object 99"/>
              <p:cNvSpPr txBox="1"/>
              <p:nvPr/>
            </p:nvSpPr>
            <p:spPr>
              <a:xfrm>
                <a:off x="444384" y="6885940"/>
                <a:ext cx="2318224" cy="19063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10884" rIns="0" bIns="0" rtlCol="0">
                <a:noAutofit/>
              </a:bodyPr>
              <a:lstStyle/>
              <a:p>
                <a:pPr marL="9486" marR="5240">
                  <a:lnSpc>
                    <a:spcPts val="1427"/>
                  </a:lnSpc>
                </a:pPr>
                <a:r>
                  <a:rPr lang="es-CL" spc="74" dirty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  </a:t>
                </a:r>
                <a:r>
                  <a:rPr spc="74" dirty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Feriados 2021</a:t>
                </a:r>
                <a:endParaRPr dirty="0">
                  <a:solidFill>
                    <a:schemeClr val="bg1">
                      <a:lumMod val="50000"/>
                    </a:schemeClr>
                  </a:solidFill>
                  <a:latin typeface="Times New Roman"/>
                  <a:cs typeface="Times New Roman"/>
                </a:endParaRPr>
              </a:p>
              <a:p>
                <a:pPr marL="16603" marR="436685">
                  <a:lnSpc>
                    <a:spcPts val="776"/>
                  </a:lnSpc>
                  <a:spcBef>
                    <a:spcPts val="579"/>
                  </a:spcBef>
                </a:pPr>
                <a:r>
                  <a:rPr sz="700" b="1" spc="3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Viernes 1 de Enero: </a:t>
                </a:r>
                <a:r>
                  <a:rPr sz="700" spc="3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Año Nuevo 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16603" marR="436685">
                  <a:lnSpc>
                    <a:spcPts val="776"/>
                  </a:lnSpc>
                  <a:spcBef>
                    <a:spcPts val="236"/>
                  </a:spcBef>
                </a:pPr>
                <a:r>
                  <a:rPr sz="700" b="1" spc="33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Viernes 2 de Abril: </a:t>
                </a:r>
                <a:r>
                  <a:rPr sz="700" spc="3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Viernes Santo 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16603" marR="436685">
                  <a:lnSpc>
                    <a:spcPts val="776"/>
                  </a:lnSpc>
                  <a:spcBef>
                    <a:spcPts val="236"/>
                  </a:spcBef>
                </a:pPr>
                <a:r>
                  <a:rPr sz="700" b="1" spc="39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Sábado 3 de Abril: </a:t>
                </a:r>
                <a:r>
                  <a:rPr sz="700" spc="3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Sábado Santo 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16603" marR="436685">
                  <a:lnSpc>
                    <a:spcPts val="776"/>
                  </a:lnSpc>
                  <a:spcBef>
                    <a:spcPts val="236"/>
                  </a:spcBef>
                </a:pPr>
                <a:r>
                  <a:rPr sz="700" b="1" spc="26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Sábado 1 de Mayo: </a:t>
                </a:r>
                <a:r>
                  <a:rPr sz="700" spc="2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Día del Trabajador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16603">
                  <a:lnSpc>
                    <a:spcPts val="776"/>
                  </a:lnSpc>
                  <a:spcBef>
                    <a:spcPts val="243"/>
                  </a:spcBef>
                </a:pPr>
                <a:r>
                  <a:rPr sz="700" b="1" spc="2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Viernes 21 de Mayo: </a:t>
                </a:r>
                <a:r>
                  <a:rPr sz="7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Día de las Glorias Navales 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16603">
                  <a:lnSpc>
                    <a:spcPts val="776"/>
                  </a:lnSpc>
                  <a:spcBef>
                    <a:spcPts val="236"/>
                  </a:spcBef>
                </a:pPr>
                <a:r>
                  <a:rPr sz="700" b="1" spc="31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Lunes 28 de Junio: </a:t>
                </a:r>
                <a:r>
                  <a:rPr sz="7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San  Pedro y San  Pablo 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16603">
                  <a:lnSpc>
                    <a:spcPts val="776"/>
                  </a:lnSpc>
                  <a:spcBef>
                    <a:spcPts val="236"/>
                  </a:spcBef>
                </a:pPr>
                <a:r>
                  <a:rPr sz="700" b="1" spc="31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Viernes 16 de Julio: </a:t>
                </a:r>
                <a:r>
                  <a:rPr sz="7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Día de la Virgen del Carmen 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16603">
                  <a:lnSpc>
                    <a:spcPts val="776"/>
                  </a:lnSpc>
                  <a:spcBef>
                    <a:spcPts val="236"/>
                  </a:spcBef>
                </a:pPr>
                <a:r>
                  <a:rPr sz="700" b="1" spc="3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Domingo 15 de Agosto: </a:t>
                </a:r>
                <a:r>
                  <a:rPr sz="700" spc="3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Asunción de la Virgen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16603" marR="5240">
                  <a:lnSpc>
                    <a:spcPct val="95825"/>
                  </a:lnSpc>
                  <a:spcBef>
                    <a:spcPts val="243"/>
                  </a:spcBef>
                </a:pPr>
                <a:r>
                  <a:rPr sz="700" b="1" spc="43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Viernes 17 de Septiembre: </a:t>
                </a:r>
                <a:r>
                  <a:rPr sz="700" spc="4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Fiestas Patrias</a:t>
                </a:r>
                <a:endParaRPr sz="7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4" name="object 98"/>
              <p:cNvSpPr txBox="1"/>
              <p:nvPr/>
            </p:nvSpPr>
            <p:spPr>
              <a:xfrm>
                <a:off x="3563996" y="7344624"/>
                <a:ext cx="2773401" cy="14476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5726" rIns="0" bIns="0" rtlCol="0">
                <a:noAutofit/>
              </a:bodyPr>
              <a:lstStyle/>
              <a:p>
                <a:pPr marL="9486" marR="14727">
                  <a:lnSpc>
                    <a:spcPts val="751"/>
                  </a:lnSpc>
                </a:pPr>
                <a:r>
                  <a:rPr sz="700" b="1" spc="43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Sábado 18 de Septiembre: </a:t>
                </a:r>
                <a:r>
                  <a:rPr sz="700" spc="4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Independencia Nacional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9486">
                  <a:lnSpc>
                    <a:spcPct val="95825"/>
                  </a:lnSpc>
                  <a:spcBef>
                    <a:spcPts val="197"/>
                  </a:spcBef>
                </a:pPr>
                <a:r>
                  <a:rPr sz="700" b="1" spc="3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Domingo 19 de Septiembre: </a:t>
                </a:r>
                <a:r>
                  <a:rPr sz="7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Día de las Glorias del Ejército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9486" marR="14727">
                  <a:lnSpc>
                    <a:spcPct val="95825"/>
                  </a:lnSpc>
                  <a:spcBef>
                    <a:spcPts val="236"/>
                  </a:spcBef>
                </a:pPr>
                <a:r>
                  <a:rPr sz="700" b="1" spc="3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Lunes 11 de Octubre: </a:t>
                </a:r>
                <a:r>
                  <a:rPr sz="700" spc="3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Día de la Raza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9486" marR="14727">
                  <a:lnSpc>
                    <a:spcPct val="95825"/>
                  </a:lnSpc>
                  <a:spcBef>
                    <a:spcPts val="236"/>
                  </a:spcBef>
                </a:pPr>
                <a:r>
                  <a:rPr sz="700" b="1" spc="33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Domingo 31 de Octubre: </a:t>
                </a:r>
                <a:r>
                  <a:rPr sz="700" spc="3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Día de las Iglesias Evangélicas y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9486" marR="14727">
                  <a:lnSpc>
                    <a:spcPct val="95825"/>
                  </a:lnSpc>
                  <a:spcBef>
                    <a:spcPts val="11"/>
                  </a:spcBef>
                </a:pPr>
                <a:r>
                  <a:rPr sz="700" spc="65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Protestantes</a:t>
                </a:r>
                <a:endParaRPr sz="700" dirty="0">
                  <a:latin typeface="Times New Roman"/>
                  <a:cs typeface="Times New Roman"/>
                </a:endParaRPr>
              </a:p>
              <a:p>
                <a:pPr marL="9486" marR="261105">
                  <a:lnSpc>
                    <a:spcPts val="1008"/>
                  </a:lnSpc>
                  <a:spcBef>
                    <a:spcPts val="106"/>
                  </a:spcBef>
                </a:pPr>
                <a:r>
                  <a:rPr sz="700" b="1" spc="-4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sz="700" b="1" spc="5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u</a:t>
                </a:r>
                <a:r>
                  <a:rPr sz="700" b="1" spc="59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700" b="1" spc="10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spc="11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700" b="1" spc="-26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700" b="1" spc="-26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spc="81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sz="700" b="1" spc="64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spc="-2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spc="-4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700" b="1" spc="59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o</a:t>
                </a:r>
                <a:r>
                  <a:rPr sz="700" b="1" spc="6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v</a:t>
                </a:r>
                <a:r>
                  <a:rPr sz="700" b="1" spc="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sz="700" b="1" spc="10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spc="55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m</a:t>
                </a:r>
                <a:r>
                  <a:rPr sz="700" b="1" spc="5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b</a:t>
                </a:r>
                <a:r>
                  <a:rPr sz="700" b="1" spc="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sz="700" b="1" spc="10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spc="-26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:</a:t>
                </a:r>
                <a:r>
                  <a:rPr sz="700" b="1" spc="-3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Día</a:t>
                </a:r>
                <a:r>
                  <a:rPr sz="7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sz="700" spc="3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spc="-2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T</a:t>
                </a:r>
                <a:r>
                  <a:rPr sz="7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odo</a:t>
                </a:r>
                <a:r>
                  <a:rPr sz="7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7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spc="-2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sz="700" spc="4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o</a:t>
                </a:r>
                <a:r>
                  <a:rPr sz="700" spc="7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700" spc="-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7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sz="7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700" spc="7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t</a:t>
                </a:r>
                <a:r>
                  <a:rPr sz="700" spc="4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o</a:t>
                </a:r>
                <a:r>
                  <a:rPr sz="700" spc="7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700" spc="4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spc="-3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Mi</a:t>
                </a:r>
                <a:r>
                  <a:rPr sz="700" b="1" spc="10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é</a:t>
                </a:r>
                <a:r>
                  <a:rPr sz="700" b="1" spc="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sz="700" b="1" spc="9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sz="700" b="1" spc="73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o</a:t>
                </a:r>
                <a:r>
                  <a:rPr sz="700" b="1" spc="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sz="700" b="1" spc="10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spc="11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700" b="1" spc="-26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spc="9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700" b="1" spc="-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spc="10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sz="700" b="1" spc="85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spc="-6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spc="-4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sz="700" b="1" spc="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sz="700" b="1" spc="9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sz="700" b="1" spc="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sz="700" b="1" spc="10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spc="55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m</a:t>
                </a:r>
                <a:r>
                  <a:rPr sz="700" b="1" spc="5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b</a:t>
                </a:r>
                <a:r>
                  <a:rPr sz="700" b="1" spc="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sz="700" b="1" spc="10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spc="-26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:</a:t>
                </a:r>
                <a:r>
                  <a:rPr sz="700" b="1" spc="-3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spc="-4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sz="7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7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m</a:t>
                </a:r>
                <a:r>
                  <a:rPr sz="7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ac</a:t>
                </a:r>
                <a:r>
                  <a:rPr sz="7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u</a:t>
                </a:r>
                <a:r>
                  <a:rPr sz="700" spc="-2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sz="7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sz="700" spc="6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sz="7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sz="700" spc="-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C</a:t>
                </a:r>
                <a:r>
                  <a:rPr sz="700" spc="4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o</a:t>
                </a:r>
                <a:r>
                  <a:rPr sz="7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7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sz="700" spc="7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spc="6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p</a:t>
                </a:r>
                <a:r>
                  <a:rPr sz="7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sz="700" spc="-2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sz="700" spc="4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ó</a:t>
                </a:r>
                <a:r>
                  <a:rPr sz="7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7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spc="7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sz="700" b="1" spc="6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á</a:t>
                </a:r>
                <a:r>
                  <a:rPr sz="700" b="1" spc="7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b</a:t>
                </a:r>
                <a:r>
                  <a:rPr sz="700" b="1" spc="6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sz="700" b="1" spc="7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sz="700" b="1" spc="6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o</a:t>
                </a:r>
                <a:r>
                  <a:rPr sz="700" b="1" spc="-61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spc="6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25</a:t>
                </a:r>
                <a:r>
                  <a:rPr sz="700" b="1" spc="5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spc="7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sz="700" b="1" spc="5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b="1" spc="-4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sz="700" b="1" spc="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sz="700" b="1" spc="9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sz="700" b="1" spc="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sz="700" b="1" spc="10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spc="55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m</a:t>
                </a:r>
                <a:r>
                  <a:rPr sz="700" b="1" spc="52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b</a:t>
                </a:r>
                <a:r>
                  <a:rPr sz="700" b="1" spc="7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sz="700" b="1" spc="100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e</a:t>
                </a:r>
                <a:r>
                  <a:rPr sz="700" b="1" spc="-26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:</a:t>
                </a:r>
                <a:r>
                  <a:rPr sz="700" b="1" spc="-3" dirty="0">
                    <a:solidFill>
                      <a:srgbClr val="F8684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700" spc="-2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sz="7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sz="7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v</a:t>
                </a:r>
                <a:r>
                  <a:rPr sz="700" spc="-2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sz="700" spc="6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sz="7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sz="700" spc="6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d</a:t>
                </a:r>
                <a:endParaRPr sz="7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5" name="object 97"/>
              <p:cNvSpPr txBox="1"/>
              <p:nvPr/>
            </p:nvSpPr>
            <p:spPr>
              <a:xfrm>
                <a:off x="4629430" y="5416262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525858">
                  <a:lnSpc>
                    <a:spcPct val="95825"/>
                  </a:lnSpc>
                </a:pPr>
                <a:r>
                  <a:rPr sz="900" spc="43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Diciembre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6" name="object 96"/>
              <p:cNvSpPr txBox="1"/>
              <p:nvPr/>
            </p:nvSpPr>
            <p:spPr>
              <a:xfrm>
                <a:off x="4629430" y="5637069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86387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object 95"/>
              <p:cNvSpPr txBox="1"/>
              <p:nvPr/>
            </p:nvSpPr>
            <p:spPr>
              <a:xfrm>
                <a:off x="4629430" y="5805920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spc="7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48</a:t>
                </a:r>
                <a:r>
                  <a:rPr sz="500" spc="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                  </a:t>
                </a:r>
                <a:r>
                  <a:rPr sz="500" spc="146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       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1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12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8" name="object 94"/>
              <p:cNvSpPr txBox="1"/>
              <p:nvPr/>
            </p:nvSpPr>
            <p:spPr>
              <a:xfrm>
                <a:off x="4629430" y="5979102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spc="6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6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9</a:t>
                </a:r>
                <a:r>
                  <a:rPr sz="500" spc="3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</a:t>
                </a:r>
                <a:r>
                  <a:rPr sz="500" spc="11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      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4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40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70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      </a:t>
                </a:r>
                <a:r>
                  <a:rPr sz="500" spc="9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9" name="object 93"/>
              <p:cNvSpPr txBox="1"/>
              <p:nvPr/>
            </p:nvSpPr>
            <p:spPr>
              <a:xfrm>
                <a:off x="4629430" y="615228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spc="6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50</a:t>
                </a:r>
                <a:r>
                  <a:rPr sz="500" spc="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2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10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0" name="object 92"/>
              <p:cNvSpPr txBox="1"/>
              <p:nvPr/>
            </p:nvSpPr>
            <p:spPr>
              <a:xfrm>
                <a:off x="4629430" y="6325465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156">
                  <a:lnSpc>
                    <a:spcPct val="95825"/>
                  </a:lnSpc>
                </a:pPr>
                <a:r>
                  <a:rPr sz="500" spc="-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      </a:t>
                </a:r>
                <a:r>
                  <a:rPr sz="500" spc="11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21      </a:t>
                </a:r>
                <a:r>
                  <a:rPr sz="500" spc="11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25      </a:t>
                </a:r>
                <a:r>
                  <a:rPr sz="500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1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object 91"/>
              <p:cNvSpPr txBox="1"/>
              <p:nvPr/>
            </p:nvSpPr>
            <p:spPr>
              <a:xfrm>
                <a:off x="4629430" y="6498647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52       </a:t>
                </a:r>
                <a:r>
                  <a:rPr sz="500" spc="1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30</a:t>
                </a:r>
                <a:r>
                  <a:rPr sz="500" spc="3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5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object 90"/>
              <p:cNvSpPr txBox="1"/>
              <p:nvPr/>
            </p:nvSpPr>
            <p:spPr>
              <a:xfrm>
                <a:off x="4629430" y="6671830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  <p:sp>
            <p:nvSpPr>
              <p:cNvPr id="73" name="object 89"/>
              <p:cNvSpPr txBox="1"/>
              <p:nvPr/>
            </p:nvSpPr>
            <p:spPr>
              <a:xfrm>
                <a:off x="2545136" y="5416262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511627">
                  <a:lnSpc>
                    <a:spcPct val="95825"/>
                  </a:lnSpc>
                </a:pPr>
                <a:r>
                  <a:rPr sz="900" spc="47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Noviembre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4" name="object 88"/>
              <p:cNvSpPr txBox="1"/>
              <p:nvPr/>
            </p:nvSpPr>
            <p:spPr>
              <a:xfrm>
                <a:off x="2545136" y="5637069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90390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object 87"/>
              <p:cNvSpPr txBox="1"/>
              <p:nvPr/>
            </p:nvSpPr>
            <p:spPr>
              <a:xfrm>
                <a:off x="2545136" y="5805920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spc="7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44</a:t>
                </a:r>
                <a:r>
                  <a:rPr sz="500" spc="36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</a:t>
                </a:r>
                <a:r>
                  <a:rPr sz="500" spc="11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sz="500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72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1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9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        </a:t>
                </a:r>
                <a:r>
                  <a:rPr sz="500" spc="1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6" name="object 86"/>
              <p:cNvSpPr txBox="1"/>
              <p:nvPr/>
            </p:nvSpPr>
            <p:spPr>
              <a:xfrm>
                <a:off x="2545136" y="5979102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spc="7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45</a:t>
                </a:r>
                <a:r>
                  <a:rPr sz="500" spc="36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</a:t>
                </a:r>
                <a:r>
                  <a:rPr sz="500" spc="6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3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10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      </a:t>
                </a:r>
                <a:r>
                  <a:rPr sz="500" spc="9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12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object 85"/>
              <p:cNvSpPr txBox="1"/>
              <p:nvPr/>
            </p:nvSpPr>
            <p:spPr>
              <a:xfrm>
                <a:off x="2545136" y="615228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spc="6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46</a:t>
                </a:r>
                <a:r>
                  <a:rPr sz="500" spc="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10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8" name="object 84"/>
              <p:cNvSpPr txBox="1"/>
              <p:nvPr/>
            </p:nvSpPr>
            <p:spPr>
              <a:xfrm>
                <a:off x="2545136" y="6325465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spc="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4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7</a:t>
                </a:r>
                <a:r>
                  <a:rPr sz="500" spc="2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</a:t>
                </a:r>
                <a:r>
                  <a:rPr sz="500" spc="9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25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9" name="object 83"/>
              <p:cNvSpPr txBox="1"/>
              <p:nvPr/>
            </p:nvSpPr>
            <p:spPr>
              <a:xfrm>
                <a:off x="2545136" y="6498647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spc="7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48</a:t>
                </a:r>
                <a:r>
                  <a:rPr sz="500" spc="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object 82"/>
              <p:cNvSpPr txBox="1"/>
              <p:nvPr/>
            </p:nvSpPr>
            <p:spPr>
              <a:xfrm>
                <a:off x="2545136" y="6671830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  <p:sp>
            <p:nvSpPr>
              <p:cNvPr id="81" name="object 81"/>
              <p:cNvSpPr txBox="1"/>
              <p:nvPr/>
            </p:nvSpPr>
            <p:spPr>
              <a:xfrm>
                <a:off x="469246" y="5416262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562865" marR="562913" algn="ctr">
                  <a:lnSpc>
                    <a:spcPct val="95825"/>
                  </a:lnSpc>
                </a:pPr>
                <a:r>
                  <a:rPr sz="900" spc="63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Octubre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2" name="object 80"/>
              <p:cNvSpPr txBox="1"/>
              <p:nvPr/>
            </p:nvSpPr>
            <p:spPr>
              <a:xfrm>
                <a:off x="469246" y="5637069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8727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object 79"/>
              <p:cNvSpPr txBox="1"/>
              <p:nvPr/>
            </p:nvSpPr>
            <p:spPr>
              <a:xfrm>
                <a:off x="469246" y="5805920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448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39                                                       </a:t>
                </a:r>
                <a:r>
                  <a:rPr sz="500" spc="6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       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object 78"/>
              <p:cNvSpPr txBox="1"/>
              <p:nvPr/>
            </p:nvSpPr>
            <p:spPr>
              <a:xfrm>
                <a:off x="469246" y="5979102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4486">
                  <a:lnSpc>
                    <a:spcPct val="95825"/>
                  </a:lnSpc>
                </a:pPr>
                <a:r>
                  <a:rPr sz="500" spc="7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40</a:t>
                </a:r>
                <a:r>
                  <a:rPr sz="500" spc="36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</a:t>
                </a:r>
                <a:r>
                  <a:rPr sz="500" spc="7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9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        </a:t>
                </a:r>
                <a:r>
                  <a:rPr sz="500" spc="1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        </a:t>
                </a:r>
                <a:r>
                  <a:rPr sz="500" spc="8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5" name="object 77"/>
              <p:cNvSpPr txBox="1"/>
              <p:nvPr/>
            </p:nvSpPr>
            <p:spPr>
              <a:xfrm>
                <a:off x="469246" y="615228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266">
                  <a:lnSpc>
                    <a:spcPct val="95825"/>
                  </a:lnSpc>
                </a:pPr>
                <a:r>
                  <a:rPr sz="500" spc="6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-3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9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11 </a:t>
                </a:r>
                <a:r>
                  <a:rPr sz="500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    </a:t>
                </a:r>
                <a:r>
                  <a:rPr sz="500" spc="90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12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2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object 76"/>
              <p:cNvSpPr txBox="1"/>
              <p:nvPr/>
            </p:nvSpPr>
            <p:spPr>
              <a:xfrm>
                <a:off x="469246" y="6325465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4486">
                  <a:lnSpc>
                    <a:spcPct val="95825"/>
                  </a:lnSpc>
                </a:pPr>
                <a:r>
                  <a:rPr sz="500" spc="6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42</a:t>
                </a:r>
                <a:r>
                  <a:rPr sz="500" spc="3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21      </a:t>
                </a:r>
                <a:r>
                  <a:rPr sz="500" spc="11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7" name="object 75"/>
              <p:cNvSpPr txBox="1"/>
              <p:nvPr/>
            </p:nvSpPr>
            <p:spPr>
              <a:xfrm>
                <a:off x="469246" y="6498647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4486">
                  <a:lnSpc>
                    <a:spcPct val="95825"/>
                  </a:lnSpc>
                </a:pPr>
                <a:r>
                  <a:rPr sz="500" spc="6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43</a:t>
                </a:r>
                <a:r>
                  <a:rPr sz="500" spc="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25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30</a:t>
                </a:r>
                <a:r>
                  <a:rPr sz="500" spc="3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5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-3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object 74"/>
              <p:cNvSpPr txBox="1"/>
              <p:nvPr/>
            </p:nvSpPr>
            <p:spPr>
              <a:xfrm>
                <a:off x="469246" y="6671830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  <p:sp>
            <p:nvSpPr>
              <p:cNvPr id="89" name="object 73"/>
              <p:cNvSpPr txBox="1"/>
              <p:nvPr/>
            </p:nvSpPr>
            <p:spPr>
              <a:xfrm>
                <a:off x="4629430" y="3857625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487280">
                  <a:lnSpc>
                    <a:spcPct val="95825"/>
                  </a:lnSpc>
                </a:pPr>
                <a:r>
                  <a:rPr sz="900" spc="70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Septiembre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0" name="object 72"/>
              <p:cNvSpPr txBox="1"/>
              <p:nvPr/>
            </p:nvSpPr>
            <p:spPr>
              <a:xfrm>
                <a:off x="4629430" y="4078432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86387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1" name="object 71"/>
              <p:cNvSpPr txBox="1"/>
              <p:nvPr/>
            </p:nvSpPr>
            <p:spPr>
              <a:xfrm>
                <a:off x="4629430" y="424728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35                               </a:t>
                </a:r>
                <a:r>
                  <a:rPr sz="500" spc="12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       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1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12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2" name="object 70"/>
              <p:cNvSpPr txBox="1"/>
              <p:nvPr/>
            </p:nvSpPr>
            <p:spPr>
              <a:xfrm>
                <a:off x="4629430" y="4420465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36        </a:t>
                </a:r>
                <a:r>
                  <a:rPr sz="500" spc="9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        </a:t>
                </a:r>
                <a:r>
                  <a:rPr sz="500" spc="8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      </a:t>
                </a:r>
                <a:r>
                  <a:rPr sz="500" spc="9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3" name="object 69"/>
              <p:cNvSpPr txBox="1"/>
              <p:nvPr/>
            </p:nvSpPr>
            <p:spPr>
              <a:xfrm>
                <a:off x="4629430" y="4593647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709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37       </a:t>
                </a:r>
                <a:r>
                  <a:rPr sz="500" spc="3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2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10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32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2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19</a:t>
                </a:r>
                <a:endParaRPr sz="50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4" name="object 68"/>
              <p:cNvSpPr txBox="1"/>
              <p:nvPr/>
            </p:nvSpPr>
            <p:spPr>
              <a:xfrm>
                <a:off x="4629430" y="4766829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spc="6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38</a:t>
                </a:r>
                <a:r>
                  <a:rPr sz="500" spc="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21      </a:t>
                </a:r>
                <a:r>
                  <a:rPr sz="500" spc="11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25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object 67"/>
              <p:cNvSpPr txBox="1"/>
              <p:nvPr/>
            </p:nvSpPr>
            <p:spPr>
              <a:xfrm>
                <a:off x="4629430" y="4940011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39       </a:t>
                </a:r>
                <a:r>
                  <a:rPr sz="500" spc="1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6" name="object 66"/>
              <p:cNvSpPr txBox="1"/>
              <p:nvPr/>
            </p:nvSpPr>
            <p:spPr>
              <a:xfrm>
                <a:off x="4629430" y="5113193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  <p:sp>
            <p:nvSpPr>
              <p:cNvPr id="97" name="object 65"/>
              <p:cNvSpPr txBox="1"/>
              <p:nvPr/>
            </p:nvSpPr>
            <p:spPr>
              <a:xfrm>
                <a:off x="2545136" y="3857625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590769" marR="584643" algn="ctr">
                  <a:lnSpc>
                    <a:spcPct val="95825"/>
                  </a:lnSpc>
                </a:pPr>
                <a:r>
                  <a:rPr sz="900" spc="59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Agosto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8" name="object 64"/>
              <p:cNvSpPr txBox="1"/>
              <p:nvPr/>
            </p:nvSpPr>
            <p:spPr>
              <a:xfrm>
                <a:off x="2545136" y="4078432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90390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9" name="object 63"/>
              <p:cNvSpPr txBox="1"/>
              <p:nvPr/>
            </p:nvSpPr>
            <p:spPr>
              <a:xfrm>
                <a:off x="2545136" y="424728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spc="69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30</a:t>
                </a:r>
                <a:r>
                  <a:rPr sz="500" spc="3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                                                 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0" name="object 62"/>
              <p:cNvSpPr txBox="1"/>
              <p:nvPr/>
            </p:nvSpPr>
            <p:spPr>
              <a:xfrm>
                <a:off x="2545136" y="4420465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81046">
                  <a:lnSpc>
                    <a:spcPct val="95825"/>
                  </a:lnSpc>
                </a:pPr>
                <a:r>
                  <a:rPr sz="500" spc="-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       </a:t>
                </a:r>
                <a:r>
                  <a:rPr sz="500" spc="12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1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9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        </a:t>
                </a:r>
                <a:r>
                  <a:rPr sz="500" spc="1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        </a:t>
                </a:r>
                <a:r>
                  <a:rPr sz="500" spc="8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object 61"/>
              <p:cNvSpPr txBox="1"/>
              <p:nvPr/>
            </p:nvSpPr>
            <p:spPr>
              <a:xfrm>
                <a:off x="2545136" y="4593647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32        </a:t>
                </a:r>
                <a:r>
                  <a:rPr sz="500" spc="1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      </a:t>
                </a:r>
                <a:r>
                  <a:rPr sz="500" spc="9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12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2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2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15</a:t>
                </a:r>
                <a:endParaRPr sz="50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object 60"/>
              <p:cNvSpPr txBox="1"/>
              <p:nvPr/>
            </p:nvSpPr>
            <p:spPr>
              <a:xfrm>
                <a:off x="2545136" y="4766829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33       </a:t>
                </a:r>
                <a:r>
                  <a:rPr sz="500" spc="3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10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21      </a:t>
                </a:r>
                <a:r>
                  <a:rPr sz="500" spc="11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object 59"/>
              <p:cNvSpPr txBox="1"/>
              <p:nvPr/>
            </p:nvSpPr>
            <p:spPr>
              <a:xfrm>
                <a:off x="2545136" y="4940011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spc="6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34</a:t>
                </a:r>
                <a:r>
                  <a:rPr sz="500" spc="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25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4" name="object 58"/>
              <p:cNvSpPr txBox="1"/>
              <p:nvPr/>
            </p:nvSpPr>
            <p:spPr>
              <a:xfrm>
                <a:off x="2545136" y="5113193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35       </a:t>
                </a:r>
                <a:r>
                  <a:rPr sz="500" spc="1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30</a:t>
                </a:r>
                <a:r>
                  <a:rPr sz="500" spc="3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5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5" name="object 57"/>
              <p:cNvSpPr txBox="1"/>
              <p:nvPr/>
            </p:nvSpPr>
            <p:spPr>
              <a:xfrm>
                <a:off x="469246" y="3857625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645468" marR="645497" algn="ctr">
                  <a:lnSpc>
                    <a:spcPct val="95825"/>
                  </a:lnSpc>
                </a:pPr>
                <a:r>
                  <a:rPr sz="900" spc="59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Julio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6" name="object 56"/>
              <p:cNvSpPr txBox="1"/>
              <p:nvPr/>
            </p:nvSpPr>
            <p:spPr>
              <a:xfrm>
                <a:off x="469246" y="4078432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8727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object 55"/>
              <p:cNvSpPr txBox="1"/>
              <p:nvPr/>
            </p:nvSpPr>
            <p:spPr>
              <a:xfrm>
                <a:off x="469246" y="424728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448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26                                           </a:t>
                </a:r>
                <a:r>
                  <a:rPr sz="500" spc="9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       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1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8" name="object 54"/>
              <p:cNvSpPr txBox="1"/>
              <p:nvPr/>
            </p:nvSpPr>
            <p:spPr>
              <a:xfrm>
                <a:off x="469246" y="4420465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5044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27        </a:t>
                </a:r>
                <a:r>
                  <a:rPr sz="500" spc="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        </a:t>
                </a:r>
                <a:r>
                  <a:rPr sz="500" spc="1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        </a:t>
                </a:r>
                <a:r>
                  <a:rPr sz="500" spc="8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object 53"/>
              <p:cNvSpPr txBox="1"/>
              <p:nvPr/>
            </p:nvSpPr>
            <p:spPr>
              <a:xfrm>
                <a:off x="469246" y="4593647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4486">
                  <a:lnSpc>
                    <a:spcPct val="95825"/>
                  </a:lnSpc>
                </a:pPr>
                <a:r>
                  <a:rPr sz="500" spc="6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28</a:t>
                </a:r>
                <a:r>
                  <a:rPr sz="500" spc="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12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2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10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10" name="object 52"/>
              <p:cNvSpPr txBox="1"/>
              <p:nvPr/>
            </p:nvSpPr>
            <p:spPr>
              <a:xfrm>
                <a:off x="469246" y="4766829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448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3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21      </a:t>
                </a:r>
                <a:r>
                  <a:rPr sz="500" spc="11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object 51"/>
              <p:cNvSpPr txBox="1"/>
              <p:nvPr/>
            </p:nvSpPr>
            <p:spPr>
              <a:xfrm>
                <a:off x="469246" y="4940011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4486">
                  <a:lnSpc>
                    <a:spcPct val="95825"/>
                  </a:lnSpc>
                </a:pPr>
                <a:r>
                  <a:rPr sz="500" spc="69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30</a:t>
                </a:r>
                <a:r>
                  <a:rPr sz="500" spc="3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2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30</a:t>
                </a:r>
                <a:r>
                  <a:rPr sz="500" spc="3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5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12" name="object 50"/>
              <p:cNvSpPr txBox="1"/>
              <p:nvPr/>
            </p:nvSpPr>
            <p:spPr>
              <a:xfrm>
                <a:off x="469246" y="5113193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  <p:sp>
            <p:nvSpPr>
              <p:cNvPr id="113" name="object 191"/>
              <p:cNvSpPr/>
              <p:nvPr/>
            </p:nvSpPr>
            <p:spPr>
              <a:xfrm>
                <a:off x="4629430" y="740352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4" name="object 192"/>
              <p:cNvSpPr/>
              <p:nvPr/>
            </p:nvSpPr>
            <p:spPr>
              <a:xfrm>
                <a:off x="4633633" y="744682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ACCC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5" name="object 193"/>
              <p:cNvSpPr/>
              <p:nvPr/>
            </p:nvSpPr>
            <p:spPr>
              <a:xfrm>
                <a:off x="4633633" y="1130011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6" name="object 194"/>
              <p:cNvSpPr/>
              <p:nvPr/>
            </p:nvSpPr>
            <p:spPr>
              <a:xfrm>
                <a:off x="4633633" y="1303193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7" name="object 195"/>
              <p:cNvSpPr/>
              <p:nvPr/>
            </p:nvSpPr>
            <p:spPr>
              <a:xfrm>
                <a:off x="4633633" y="147637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8" name="object 196"/>
              <p:cNvSpPr/>
              <p:nvPr/>
            </p:nvSpPr>
            <p:spPr>
              <a:xfrm>
                <a:off x="4633633" y="1649556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19" name="object 197"/>
              <p:cNvSpPr/>
              <p:nvPr/>
            </p:nvSpPr>
            <p:spPr>
              <a:xfrm>
                <a:off x="4633633" y="1822738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0" name="object 198"/>
              <p:cNvSpPr/>
              <p:nvPr/>
            </p:nvSpPr>
            <p:spPr>
              <a:xfrm>
                <a:off x="4633633" y="1995920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1" name="object 181"/>
              <p:cNvSpPr/>
              <p:nvPr/>
            </p:nvSpPr>
            <p:spPr>
              <a:xfrm>
                <a:off x="469246" y="2298988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2" name="object 182"/>
              <p:cNvSpPr/>
              <p:nvPr/>
            </p:nvSpPr>
            <p:spPr>
              <a:xfrm>
                <a:off x="473449" y="2303319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ACCC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3" name="object 183"/>
              <p:cNvSpPr/>
              <p:nvPr/>
            </p:nvSpPr>
            <p:spPr>
              <a:xfrm>
                <a:off x="473449" y="2688647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4" name="object 184"/>
              <p:cNvSpPr/>
              <p:nvPr/>
            </p:nvSpPr>
            <p:spPr>
              <a:xfrm>
                <a:off x="473449" y="2861829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5" name="object 185"/>
              <p:cNvSpPr/>
              <p:nvPr/>
            </p:nvSpPr>
            <p:spPr>
              <a:xfrm>
                <a:off x="1692088" y="2718955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8" y="1253"/>
                    </a:lnTo>
                    <a:lnTo>
                      <a:pt x="40973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6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6" name="object 186"/>
              <p:cNvSpPr/>
              <p:nvPr/>
            </p:nvSpPr>
            <p:spPr>
              <a:xfrm>
                <a:off x="1927412" y="2718955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8" y="1253"/>
                    </a:lnTo>
                    <a:lnTo>
                      <a:pt x="40973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6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7" name="object 187"/>
              <p:cNvSpPr/>
              <p:nvPr/>
            </p:nvSpPr>
            <p:spPr>
              <a:xfrm>
                <a:off x="473449" y="3035011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8" name="object 188"/>
              <p:cNvSpPr/>
              <p:nvPr/>
            </p:nvSpPr>
            <p:spPr>
              <a:xfrm>
                <a:off x="473449" y="3208193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9" name="object 189"/>
              <p:cNvSpPr/>
              <p:nvPr/>
            </p:nvSpPr>
            <p:spPr>
              <a:xfrm>
                <a:off x="473449" y="338137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0" name="object 190"/>
              <p:cNvSpPr/>
              <p:nvPr/>
            </p:nvSpPr>
            <p:spPr>
              <a:xfrm>
                <a:off x="473449" y="3554556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1" name="object 171"/>
              <p:cNvSpPr/>
              <p:nvPr/>
            </p:nvSpPr>
            <p:spPr>
              <a:xfrm>
                <a:off x="2545136" y="2298988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2" name="object 172"/>
              <p:cNvSpPr/>
              <p:nvPr/>
            </p:nvSpPr>
            <p:spPr>
              <a:xfrm>
                <a:off x="2549338" y="2303319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ACCC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3" name="object 173"/>
              <p:cNvSpPr/>
              <p:nvPr/>
            </p:nvSpPr>
            <p:spPr>
              <a:xfrm>
                <a:off x="2549338" y="2688647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4" name="object 174"/>
              <p:cNvSpPr/>
              <p:nvPr/>
            </p:nvSpPr>
            <p:spPr>
              <a:xfrm>
                <a:off x="2549338" y="2861829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5" name="object 175"/>
              <p:cNvSpPr/>
              <p:nvPr/>
            </p:nvSpPr>
            <p:spPr>
              <a:xfrm>
                <a:off x="4003301" y="2718955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4" y="10885"/>
                    </a:lnTo>
                    <a:lnTo>
                      <a:pt x="92163" y="4838"/>
                    </a:lnTo>
                    <a:lnTo>
                      <a:pt x="79919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7" y="1253"/>
                    </a:lnTo>
                    <a:lnTo>
                      <a:pt x="40972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5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599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6" name="object 176"/>
              <p:cNvSpPr/>
              <p:nvPr/>
            </p:nvSpPr>
            <p:spPr>
              <a:xfrm>
                <a:off x="2549338" y="3035011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7" name="object 177"/>
              <p:cNvSpPr/>
              <p:nvPr/>
            </p:nvSpPr>
            <p:spPr>
              <a:xfrm>
                <a:off x="2549338" y="3208193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8" name="object 178"/>
              <p:cNvSpPr/>
              <p:nvPr/>
            </p:nvSpPr>
            <p:spPr>
              <a:xfrm>
                <a:off x="2549338" y="338137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9" name="object 179"/>
              <p:cNvSpPr/>
              <p:nvPr/>
            </p:nvSpPr>
            <p:spPr>
              <a:xfrm>
                <a:off x="3776382" y="3238500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7" y="1253"/>
                    </a:lnTo>
                    <a:lnTo>
                      <a:pt x="40972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7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2"/>
                    </a:lnTo>
                    <a:lnTo>
                      <a:pt x="4926" y="92377"/>
                    </a:lnTo>
                    <a:lnTo>
                      <a:pt x="11017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5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4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0" name="object 180"/>
              <p:cNvSpPr/>
              <p:nvPr/>
            </p:nvSpPr>
            <p:spPr>
              <a:xfrm>
                <a:off x="2549338" y="3554556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1" name="object 162"/>
              <p:cNvSpPr/>
              <p:nvPr/>
            </p:nvSpPr>
            <p:spPr>
              <a:xfrm>
                <a:off x="4629430" y="2298988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2" name="object 163"/>
              <p:cNvSpPr/>
              <p:nvPr/>
            </p:nvSpPr>
            <p:spPr>
              <a:xfrm>
                <a:off x="4633633" y="2303319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ACCC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3" name="object 164"/>
              <p:cNvSpPr/>
              <p:nvPr/>
            </p:nvSpPr>
            <p:spPr>
              <a:xfrm>
                <a:off x="4633633" y="2688647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4" name="object 165"/>
              <p:cNvSpPr/>
              <p:nvPr/>
            </p:nvSpPr>
            <p:spPr>
              <a:xfrm>
                <a:off x="4633633" y="2861829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5" name="object 166"/>
              <p:cNvSpPr/>
              <p:nvPr/>
            </p:nvSpPr>
            <p:spPr>
              <a:xfrm>
                <a:off x="4633633" y="3035011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6" name="object 167"/>
              <p:cNvSpPr/>
              <p:nvPr/>
            </p:nvSpPr>
            <p:spPr>
              <a:xfrm>
                <a:off x="4633633" y="3208193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7" name="object 168"/>
              <p:cNvSpPr/>
              <p:nvPr/>
            </p:nvSpPr>
            <p:spPr>
              <a:xfrm>
                <a:off x="4633633" y="338137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8" name="object 169"/>
              <p:cNvSpPr/>
              <p:nvPr/>
            </p:nvSpPr>
            <p:spPr>
              <a:xfrm>
                <a:off x="4633633" y="3554556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9" name="object 170"/>
              <p:cNvSpPr/>
              <p:nvPr/>
            </p:nvSpPr>
            <p:spPr>
              <a:xfrm>
                <a:off x="4927787" y="3411682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4" y="10885"/>
                    </a:lnTo>
                    <a:lnTo>
                      <a:pt x="92163" y="4838"/>
                    </a:lnTo>
                    <a:lnTo>
                      <a:pt x="79919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7" y="1253"/>
                    </a:lnTo>
                    <a:lnTo>
                      <a:pt x="40972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5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599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0" name="object 49"/>
              <p:cNvSpPr txBox="1"/>
              <p:nvPr/>
            </p:nvSpPr>
            <p:spPr>
              <a:xfrm>
                <a:off x="4629430" y="2298989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623900" marR="625739" algn="ctr">
                  <a:lnSpc>
                    <a:spcPct val="95825"/>
                  </a:lnSpc>
                </a:pPr>
                <a:r>
                  <a:rPr sz="900" spc="84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Junio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1" name="object 48"/>
              <p:cNvSpPr txBox="1"/>
              <p:nvPr/>
            </p:nvSpPr>
            <p:spPr>
              <a:xfrm>
                <a:off x="4629430" y="2519796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86387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2" name="object 47"/>
              <p:cNvSpPr txBox="1"/>
              <p:nvPr/>
            </p:nvSpPr>
            <p:spPr>
              <a:xfrm>
                <a:off x="4629430" y="2688647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22                    </a:t>
                </a:r>
                <a:r>
                  <a:rPr sz="500" spc="2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       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1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9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        </a:t>
                </a:r>
                <a:r>
                  <a:rPr sz="500" spc="1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3" name="object 46"/>
              <p:cNvSpPr txBox="1"/>
              <p:nvPr/>
            </p:nvSpPr>
            <p:spPr>
              <a:xfrm>
                <a:off x="4629430" y="2861829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23        </a:t>
                </a:r>
                <a:r>
                  <a:rPr sz="500" spc="3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        </a:t>
                </a:r>
                <a:r>
                  <a:rPr sz="500" spc="8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      </a:t>
                </a:r>
                <a:r>
                  <a:rPr sz="500" spc="9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12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4" name="object 45"/>
              <p:cNvSpPr txBox="1"/>
              <p:nvPr/>
            </p:nvSpPr>
            <p:spPr>
              <a:xfrm>
                <a:off x="4629430" y="3035011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76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2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10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5" name="object 44"/>
              <p:cNvSpPr txBox="1"/>
              <p:nvPr/>
            </p:nvSpPr>
            <p:spPr>
              <a:xfrm>
                <a:off x="4629430" y="3208193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25       </a:t>
                </a:r>
                <a:r>
                  <a:rPr sz="500" spc="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21      </a:t>
                </a:r>
                <a:r>
                  <a:rPr sz="500" spc="11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25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6" name="object 43"/>
              <p:cNvSpPr txBox="1"/>
              <p:nvPr/>
            </p:nvSpPr>
            <p:spPr>
              <a:xfrm>
                <a:off x="4629430" y="338137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3598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28</a:t>
                </a:r>
                <a:r>
                  <a:rPr sz="500" spc="32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7" name="object 42"/>
              <p:cNvSpPr txBox="1"/>
              <p:nvPr/>
            </p:nvSpPr>
            <p:spPr>
              <a:xfrm>
                <a:off x="4629430" y="3554557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  <p:sp>
            <p:nvSpPr>
              <p:cNvPr id="158" name="object 41"/>
              <p:cNvSpPr txBox="1"/>
              <p:nvPr/>
            </p:nvSpPr>
            <p:spPr>
              <a:xfrm>
                <a:off x="2545136" y="2298989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639798" marR="633635" algn="ctr">
                  <a:lnSpc>
                    <a:spcPct val="95825"/>
                  </a:lnSpc>
                </a:pPr>
                <a:r>
                  <a:rPr sz="900" spc="20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Mayo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9" name="object 40"/>
              <p:cNvSpPr txBox="1"/>
              <p:nvPr/>
            </p:nvSpPr>
            <p:spPr>
              <a:xfrm>
                <a:off x="2545136" y="2519796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90390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0" name="object 39"/>
              <p:cNvSpPr txBox="1"/>
              <p:nvPr/>
            </p:nvSpPr>
            <p:spPr>
              <a:xfrm>
                <a:off x="2545136" y="2688647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83270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17                                                                  </a:t>
                </a:r>
                <a:r>
                  <a:rPr sz="500" spc="10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        </a:t>
                </a:r>
                <a:r>
                  <a:rPr sz="500" spc="72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1" name="object 38"/>
              <p:cNvSpPr txBox="1"/>
              <p:nvPr/>
            </p:nvSpPr>
            <p:spPr>
              <a:xfrm>
                <a:off x="2545136" y="2861829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9268">
                  <a:lnSpc>
                    <a:spcPct val="95825"/>
                  </a:lnSpc>
                </a:pPr>
                <a:r>
                  <a:rPr sz="500" spc="-3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   </a:t>
                </a:r>
                <a:r>
                  <a:rPr sz="500" spc="-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1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9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        </a:t>
                </a:r>
                <a:r>
                  <a:rPr sz="500" spc="1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        </a:t>
                </a:r>
                <a:r>
                  <a:rPr sz="500" spc="8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12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2" name="object 37"/>
              <p:cNvSpPr txBox="1"/>
              <p:nvPr/>
            </p:nvSpPr>
            <p:spPr>
              <a:xfrm>
                <a:off x="2545136" y="3035011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80602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2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      </a:t>
                </a:r>
                <a:r>
                  <a:rPr sz="500" spc="9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12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2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3" name="object 36"/>
              <p:cNvSpPr txBox="1"/>
              <p:nvPr/>
            </p:nvSpPr>
            <p:spPr>
              <a:xfrm>
                <a:off x="2545136" y="3208193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spc="6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7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10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21    </a:t>
                </a:r>
                <a:r>
                  <a:rPr sz="500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 </a:t>
                </a:r>
                <a:r>
                  <a:rPr sz="500" spc="113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4" name="object 35"/>
              <p:cNvSpPr txBox="1"/>
              <p:nvPr/>
            </p:nvSpPr>
            <p:spPr>
              <a:xfrm>
                <a:off x="2545136" y="338137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80824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21      </a:t>
                </a:r>
                <a:r>
                  <a:rPr sz="500" spc="11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25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5" name="object 34"/>
              <p:cNvSpPr txBox="1"/>
              <p:nvPr/>
            </p:nvSpPr>
            <p:spPr>
              <a:xfrm>
                <a:off x="2545136" y="3554557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600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3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5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6" name="object 33"/>
              <p:cNvSpPr txBox="1"/>
              <p:nvPr/>
            </p:nvSpPr>
            <p:spPr>
              <a:xfrm>
                <a:off x="469246" y="2298989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654695" marR="654712" algn="ctr">
                  <a:lnSpc>
                    <a:spcPct val="95825"/>
                  </a:lnSpc>
                </a:pPr>
                <a:r>
                  <a:rPr sz="900" spc="-1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Abril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7" name="object 32"/>
              <p:cNvSpPr txBox="1"/>
              <p:nvPr/>
            </p:nvSpPr>
            <p:spPr>
              <a:xfrm>
                <a:off x="469246" y="2519796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8727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8" name="object 31"/>
              <p:cNvSpPr txBox="1"/>
              <p:nvPr/>
            </p:nvSpPr>
            <p:spPr>
              <a:xfrm>
                <a:off x="469246" y="2688647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26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13                                           </a:t>
                </a:r>
                <a:r>
                  <a:rPr sz="500" spc="6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       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114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9" name="object 30"/>
              <p:cNvSpPr txBox="1"/>
              <p:nvPr/>
            </p:nvSpPr>
            <p:spPr>
              <a:xfrm>
                <a:off x="469246" y="2861829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6711">
                  <a:lnSpc>
                    <a:spcPct val="95825"/>
                  </a:lnSpc>
                </a:pPr>
                <a:r>
                  <a:rPr sz="500" spc="-3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   </a:t>
                </a:r>
                <a:r>
                  <a:rPr sz="500" spc="-5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        </a:t>
                </a:r>
                <a:r>
                  <a:rPr sz="500" spc="1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        </a:t>
                </a:r>
                <a:r>
                  <a:rPr sz="500" spc="8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0" name="object 29"/>
              <p:cNvSpPr txBox="1"/>
              <p:nvPr/>
            </p:nvSpPr>
            <p:spPr>
              <a:xfrm>
                <a:off x="469246" y="3035011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488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12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2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10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1" name="object 28"/>
              <p:cNvSpPr txBox="1"/>
              <p:nvPr/>
            </p:nvSpPr>
            <p:spPr>
              <a:xfrm>
                <a:off x="469246" y="3208193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726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9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21      </a:t>
                </a:r>
                <a:r>
                  <a:rPr sz="500" spc="11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2" name="object 27"/>
              <p:cNvSpPr txBox="1"/>
              <p:nvPr/>
            </p:nvSpPr>
            <p:spPr>
              <a:xfrm>
                <a:off x="469246" y="338137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80157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86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3" name="object 26"/>
              <p:cNvSpPr txBox="1"/>
              <p:nvPr/>
            </p:nvSpPr>
            <p:spPr>
              <a:xfrm>
                <a:off x="469246" y="3554557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  <p:sp>
            <p:nvSpPr>
              <p:cNvPr id="174" name="object 25"/>
              <p:cNvSpPr txBox="1"/>
              <p:nvPr/>
            </p:nvSpPr>
            <p:spPr>
              <a:xfrm>
                <a:off x="4629430" y="740352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615451" marR="617340" algn="ctr">
                  <a:lnSpc>
                    <a:spcPct val="95825"/>
                  </a:lnSpc>
                </a:pPr>
                <a:r>
                  <a:rPr sz="900" spc="31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Marzo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5" name="object 24"/>
              <p:cNvSpPr txBox="1"/>
              <p:nvPr/>
            </p:nvSpPr>
            <p:spPr>
              <a:xfrm>
                <a:off x="4629430" y="961159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86387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6" name="object 23"/>
              <p:cNvSpPr txBox="1"/>
              <p:nvPr/>
            </p:nvSpPr>
            <p:spPr>
              <a:xfrm>
                <a:off x="4629430" y="1130011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90274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9         </a:t>
                </a:r>
                <a:r>
                  <a:rPr sz="500" spc="3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       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1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9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        </a:t>
                </a:r>
                <a:r>
                  <a:rPr sz="500" spc="1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7" name="object 22"/>
              <p:cNvSpPr txBox="1"/>
              <p:nvPr/>
            </p:nvSpPr>
            <p:spPr>
              <a:xfrm>
                <a:off x="4629430" y="1303193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5265">
                  <a:lnSpc>
                    <a:spcPct val="95825"/>
                  </a:lnSpc>
                </a:pPr>
                <a:r>
                  <a:rPr sz="500" spc="-3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6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      </a:t>
                </a:r>
                <a:r>
                  <a:rPr sz="500" spc="9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12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8" name="object 21"/>
              <p:cNvSpPr txBox="1"/>
              <p:nvPr/>
            </p:nvSpPr>
            <p:spPr>
              <a:xfrm>
                <a:off x="4629430" y="147637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81935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11      </a:t>
                </a:r>
                <a:r>
                  <a:rPr sz="500" spc="9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10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9" name="object 20"/>
              <p:cNvSpPr txBox="1"/>
              <p:nvPr/>
            </p:nvSpPr>
            <p:spPr>
              <a:xfrm>
                <a:off x="4629430" y="1649556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6822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12      </a:t>
                </a:r>
                <a:r>
                  <a:rPr sz="500" spc="11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25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80" name="object 19"/>
              <p:cNvSpPr txBox="1"/>
              <p:nvPr/>
            </p:nvSpPr>
            <p:spPr>
              <a:xfrm>
                <a:off x="4629430" y="1822738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6378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13      </a:t>
                </a:r>
                <a:r>
                  <a:rPr sz="500" spc="11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30</a:t>
                </a:r>
                <a:r>
                  <a:rPr sz="500" spc="3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5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81" name="object 18"/>
              <p:cNvSpPr txBox="1"/>
              <p:nvPr/>
            </p:nvSpPr>
            <p:spPr>
              <a:xfrm>
                <a:off x="4629430" y="1995920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  <p:sp>
            <p:nvSpPr>
              <p:cNvPr id="182" name="object 207"/>
              <p:cNvSpPr/>
              <p:nvPr/>
            </p:nvSpPr>
            <p:spPr>
              <a:xfrm>
                <a:off x="469246" y="740352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3" name="object 208"/>
              <p:cNvSpPr/>
              <p:nvPr/>
            </p:nvSpPr>
            <p:spPr>
              <a:xfrm>
                <a:off x="473449" y="744682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ACCC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4" name="object 209"/>
              <p:cNvSpPr/>
              <p:nvPr/>
            </p:nvSpPr>
            <p:spPr>
              <a:xfrm>
                <a:off x="473449" y="1130011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5" name="object 210"/>
              <p:cNvSpPr/>
              <p:nvPr/>
            </p:nvSpPr>
            <p:spPr>
              <a:xfrm>
                <a:off x="473449" y="1303193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6" name="object 211"/>
              <p:cNvSpPr/>
              <p:nvPr/>
            </p:nvSpPr>
            <p:spPr>
              <a:xfrm>
                <a:off x="1692088" y="1160318"/>
                <a:ext cx="117662" cy="121227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133350" y="66675"/>
                    </a:moveTo>
                    <a:lnTo>
                      <a:pt x="132096" y="53197"/>
                    </a:lnTo>
                    <a:lnTo>
                      <a:pt x="128423" y="40972"/>
                    </a:lnTo>
                    <a:lnTo>
                      <a:pt x="122331" y="29749"/>
                    </a:lnTo>
                    <a:lnTo>
                      <a:pt x="113821" y="19528"/>
                    </a:lnTo>
                    <a:lnTo>
                      <a:pt x="103405" y="10885"/>
                    </a:lnTo>
                    <a:lnTo>
                      <a:pt x="92163" y="4838"/>
                    </a:lnTo>
                    <a:lnTo>
                      <a:pt x="79920" y="1209"/>
                    </a:lnTo>
                    <a:lnTo>
                      <a:pt x="66675" y="0"/>
                    </a:lnTo>
                    <a:lnTo>
                      <a:pt x="66425" y="0"/>
                    </a:lnTo>
                    <a:lnTo>
                      <a:pt x="53198" y="1253"/>
                    </a:lnTo>
                    <a:lnTo>
                      <a:pt x="40973" y="4926"/>
                    </a:lnTo>
                    <a:lnTo>
                      <a:pt x="29749" y="11018"/>
                    </a:lnTo>
                    <a:lnTo>
                      <a:pt x="19528" y="19528"/>
                    </a:lnTo>
                    <a:lnTo>
                      <a:pt x="10885" y="29944"/>
                    </a:lnTo>
                    <a:lnTo>
                      <a:pt x="4838" y="41185"/>
                    </a:lnTo>
                    <a:lnTo>
                      <a:pt x="1209" y="53429"/>
                    </a:lnTo>
                    <a:lnTo>
                      <a:pt x="0" y="66675"/>
                    </a:lnTo>
                    <a:lnTo>
                      <a:pt x="0" y="66924"/>
                    </a:lnTo>
                    <a:lnTo>
                      <a:pt x="1253" y="80151"/>
                    </a:lnTo>
                    <a:lnTo>
                      <a:pt x="4926" y="92376"/>
                    </a:lnTo>
                    <a:lnTo>
                      <a:pt x="11018" y="103600"/>
                    </a:lnTo>
                    <a:lnTo>
                      <a:pt x="19528" y="113821"/>
                    </a:lnTo>
                    <a:lnTo>
                      <a:pt x="29944" y="122464"/>
                    </a:lnTo>
                    <a:lnTo>
                      <a:pt x="41186" y="128511"/>
                    </a:lnTo>
                    <a:lnTo>
                      <a:pt x="53429" y="132140"/>
                    </a:lnTo>
                    <a:lnTo>
                      <a:pt x="66675" y="133350"/>
                    </a:lnTo>
                    <a:lnTo>
                      <a:pt x="66924" y="133349"/>
                    </a:lnTo>
                    <a:lnTo>
                      <a:pt x="80151" y="132096"/>
                    </a:lnTo>
                    <a:lnTo>
                      <a:pt x="92376" y="128423"/>
                    </a:lnTo>
                    <a:lnTo>
                      <a:pt x="103600" y="122331"/>
                    </a:lnTo>
                    <a:lnTo>
                      <a:pt x="113821" y="113821"/>
                    </a:lnTo>
                    <a:lnTo>
                      <a:pt x="122464" y="103405"/>
                    </a:lnTo>
                    <a:lnTo>
                      <a:pt x="128511" y="92163"/>
                    </a:lnTo>
                    <a:lnTo>
                      <a:pt x="132140" y="79920"/>
                    </a:lnTo>
                    <a:lnTo>
                      <a:pt x="13335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7" name="object 212"/>
              <p:cNvSpPr/>
              <p:nvPr/>
            </p:nvSpPr>
            <p:spPr>
              <a:xfrm>
                <a:off x="473449" y="147637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8" name="object 213"/>
              <p:cNvSpPr/>
              <p:nvPr/>
            </p:nvSpPr>
            <p:spPr>
              <a:xfrm>
                <a:off x="473449" y="1649556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9" name="object 214"/>
              <p:cNvSpPr/>
              <p:nvPr/>
            </p:nvSpPr>
            <p:spPr>
              <a:xfrm>
                <a:off x="473449" y="1822738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0" name="object 215"/>
              <p:cNvSpPr/>
              <p:nvPr/>
            </p:nvSpPr>
            <p:spPr>
              <a:xfrm>
                <a:off x="473449" y="1995920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1" name="object 199"/>
              <p:cNvSpPr/>
              <p:nvPr/>
            </p:nvSpPr>
            <p:spPr>
              <a:xfrm>
                <a:off x="2545136" y="740352"/>
                <a:ext cx="1874184" cy="1437409"/>
              </a:xfrm>
              <a:custGeom>
                <a:avLst/>
                <a:gdLst/>
                <a:ahLst/>
                <a:cxnLst/>
                <a:rect l="l" t="t" r="r" b="b"/>
                <a:pathLst>
                  <a:path w="2124075" h="1581150">
                    <a:moveTo>
                      <a:pt x="0" y="0"/>
                    </a:moveTo>
                    <a:lnTo>
                      <a:pt x="2124075" y="0"/>
                    </a:lnTo>
                    <a:lnTo>
                      <a:pt x="2124075" y="1581150"/>
                    </a:lnTo>
                    <a:lnTo>
                      <a:pt x="0" y="158115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DCDCDC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2" name="object 200"/>
              <p:cNvSpPr/>
              <p:nvPr/>
            </p:nvSpPr>
            <p:spPr>
              <a:xfrm>
                <a:off x="2549338" y="744682"/>
                <a:ext cx="1865779" cy="216477"/>
              </a:xfrm>
              <a:custGeom>
                <a:avLst/>
                <a:gdLst/>
                <a:ahLst/>
                <a:cxnLst/>
                <a:rect l="l" t="t" r="r" b="b"/>
                <a:pathLst>
                  <a:path w="2114550" h="238125">
                    <a:moveTo>
                      <a:pt x="0" y="0"/>
                    </a:moveTo>
                    <a:lnTo>
                      <a:pt x="0" y="238125"/>
                    </a:lnTo>
                    <a:lnTo>
                      <a:pt x="2114550" y="238125"/>
                    </a:lnTo>
                    <a:lnTo>
                      <a:pt x="21145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ACCC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3" name="object 201"/>
              <p:cNvSpPr/>
              <p:nvPr/>
            </p:nvSpPr>
            <p:spPr>
              <a:xfrm>
                <a:off x="2549338" y="1130011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4" name="object 202"/>
              <p:cNvSpPr/>
              <p:nvPr/>
            </p:nvSpPr>
            <p:spPr>
              <a:xfrm>
                <a:off x="2549338" y="1303193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5" name="object 203"/>
              <p:cNvSpPr/>
              <p:nvPr/>
            </p:nvSpPr>
            <p:spPr>
              <a:xfrm>
                <a:off x="2549338" y="1476375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6" name="object 204"/>
              <p:cNvSpPr/>
              <p:nvPr/>
            </p:nvSpPr>
            <p:spPr>
              <a:xfrm>
                <a:off x="2549338" y="1649556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7" name="object 205"/>
              <p:cNvSpPr/>
              <p:nvPr/>
            </p:nvSpPr>
            <p:spPr>
              <a:xfrm>
                <a:off x="2549338" y="1822738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8" name="object 206"/>
              <p:cNvSpPr/>
              <p:nvPr/>
            </p:nvSpPr>
            <p:spPr>
              <a:xfrm>
                <a:off x="2549338" y="1995920"/>
                <a:ext cx="1865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14550">
                    <a:moveTo>
                      <a:pt x="0" y="0"/>
                    </a:moveTo>
                    <a:lnTo>
                      <a:pt x="2114550" y="0"/>
                    </a:lnTo>
                  </a:path>
                </a:pathLst>
              </a:custGeom>
              <a:ln w="1079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99" name="object 17"/>
              <p:cNvSpPr txBox="1"/>
              <p:nvPr/>
            </p:nvSpPr>
            <p:spPr>
              <a:xfrm>
                <a:off x="2545136" y="740352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574204" marR="567966" algn="ctr">
                  <a:lnSpc>
                    <a:spcPct val="95825"/>
                  </a:lnSpc>
                </a:pPr>
                <a:r>
                  <a:rPr sz="900" spc="59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Febrero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0" name="object 16"/>
              <p:cNvSpPr txBox="1"/>
              <p:nvPr/>
            </p:nvSpPr>
            <p:spPr>
              <a:xfrm>
                <a:off x="2545136" y="961159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90390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1" name="object 15"/>
              <p:cNvSpPr txBox="1"/>
              <p:nvPr/>
            </p:nvSpPr>
            <p:spPr>
              <a:xfrm>
                <a:off x="2545136" y="1130011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9427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5         </a:t>
                </a:r>
                <a:r>
                  <a:rPr sz="500" spc="3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       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1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9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        </a:t>
                </a:r>
                <a:r>
                  <a:rPr sz="500" spc="1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2" name="object 14"/>
              <p:cNvSpPr txBox="1"/>
              <p:nvPr/>
            </p:nvSpPr>
            <p:spPr>
              <a:xfrm>
                <a:off x="2545136" y="1303193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93943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6        </a:t>
                </a:r>
                <a:r>
                  <a:rPr sz="500" spc="11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      </a:t>
                </a:r>
                <a:r>
                  <a:rPr sz="500" spc="9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12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3" name="object 13"/>
              <p:cNvSpPr txBox="1"/>
              <p:nvPr/>
            </p:nvSpPr>
            <p:spPr>
              <a:xfrm>
                <a:off x="2545136" y="147637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96834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7       </a:t>
                </a:r>
                <a:r>
                  <a:rPr sz="500" spc="11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      </a:t>
                </a:r>
                <a:r>
                  <a:rPr sz="500" spc="10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4" name="object 12"/>
              <p:cNvSpPr txBox="1"/>
              <p:nvPr/>
            </p:nvSpPr>
            <p:spPr>
              <a:xfrm>
                <a:off x="2545136" y="1649556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92830">
                  <a:lnSpc>
                    <a:spcPct val="95825"/>
                  </a:lnSpc>
                </a:pPr>
                <a:r>
                  <a:rPr sz="500" spc="8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4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</a:t>
                </a:r>
                <a:r>
                  <a:rPr sz="500" spc="111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25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5" name="object 11"/>
              <p:cNvSpPr txBox="1"/>
              <p:nvPr/>
            </p:nvSpPr>
            <p:spPr>
              <a:xfrm>
                <a:off x="2545136" y="1822738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  <p:sp>
            <p:nvSpPr>
              <p:cNvPr id="206" name="object 10"/>
              <p:cNvSpPr txBox="1"/>
              <p:nvPr/>
            </p:nvSpPr>
            <p:spPr>
              <a:xfrm>
                <a:off x="2545136" y="1995920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  <p:sp>
            <p:nvSpPr>
              <p:cNvPr id="207" name="object 9"/>
              <p:cNvSpPr txBox="1"/>
              <p:nvPr/>
            </p:nvSpPr>
            <p:spPr>
              <a:xfrm>
                <a:off x="469246" y="740352"/>
                <a:ext cx="1874184" cy="2208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lIns="0" tIns="30202" rIns="0" bIns="0" rtlCol="0">
                <a:noAutofit/>
              </a:bodyPr>
              <a:lstStyle/>
              <a:p>
                <a:pPr marL="621342" marR="621238" algn="ctr">
                  <a:lnSpc>
                    <a:spcPct val="95825"/>
                  </a:lnSpc>
                </a:pPr>
                <a:r>
                  <a:rPr sz="900" spc="55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Enero</a:t>
                </a:r>
                <a:endParaRPr sz="9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8" name="object 8"/>
              <p:cNvSpPr txBox="1"/>
              <p:nvPr/>
            </p:nvSpPr>
            <p:spPr>
              <a:xfrm>
                <a:off x="469246" y="961159"/>
                <a:ext cx="1874184" cy="168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1599" rIns="0" bIns="0" rtlCol="0">
                <a:noAutofit/>
              </a:bodyPr>
              <a:lstStyle/>
              <a:p>
                <a:pPr marL="28727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L        </a:t>
                </a:r>
                <a:r>
                  <a:rPr sz="500" spc="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5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M       </a:t>
                </a:r>
                <a:r>
                  <a:rPr sz="500" spc="9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13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sz="500" spc="88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20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V        </a:t>
                </a:r>
                <a:r>
                  <a:rPr sz="500" spc="1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S        </a:t>
                </a:r>
                <a:r>
                  <a:rPr sz="500" spc="73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D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9" name="object 7"/>
              <p:cNvSpPr txBox="1"/>
              <p:nvPr/>
            </p:nvSpPr>
            <p:spPr>
              <a:xfrm>
                <a:off x="469246" y="1130011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7448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53                                                       </a:t>
                </a:r>
                <a:r>
                  <a:rPr sz="500" spc="6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   </a:t>
                </a:r>
                <a:r>
                  <a:rPr sz="500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    </a:t>
                </a:r>
                <a:r>
                  <a:rPr sz="500" spc="72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11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0" name="object 6"/>
              <p:cNvSpPr txBox="1"/>
              <p:nvPr/>
            </p:nvSpPr>
            <p:spPr>
              <a:xfrm>
                <a:off x="469246" y="1303193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96499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1        </a:t>
                </a:r>
                <a:r>
                  <a:rPr sz="500" spc="6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6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9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5        </a:t>
                </a:r>
                <a:r>
                  <a:rPr sz="500" spc="1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6         </a:t>
                </a:r>
                <a:r>
                  <a:rPr sz="500" spc="1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7        </a:t>
                </a:r>
                <a:r>
                  <a:rPr sz="500" spc="8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spc="4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</a:t>
                </a:r>
                <a:r>
                  <a:rPr sz="500" spc="7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9 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0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1" name="object 5"/>
              <p:cNvSpPr txBox="1"/>
              <p:nvPr/>
            </p:nvSpPr>
            <p:spPr>
              <a:xfrm>
                <a:off x="469246" y="1476374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91386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2        </a:t>
                </a:r>
                <a:r>
                  <a:rPr sz="500" spc="55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11      </a:t>
                </a:r>
                <a:r>
                  <a:rPr sz="500" spc="9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12       </a:t>
                </a:r>
                <a:r>
                  <a:rPr sz="500" spc="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13       </a:t>
                </a:r>
                <a:r>
                  <a:rPr sz="500" spc="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2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15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16       </a:t>
                </a:r>
                <a:r>
                  <a:rPr sz="500" spc="2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17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2" name="object 4"/>
              <p:cNvSpPr txBox="1"/>
              <p:nvPr/>
            </p:nvSpPr>
            <p:spPr>
              <a:xfrm>
                <a:off x="469246" y="1649556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90941">
                  <a:lnSpc>
                    <a:spcPct val="95825"/>
                  </a:lnSpc>
                </a:pPr>
                <a:r>
                  <a:rPr sz="500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3        </a:t>
                </a:r>
                <a:r>
                  <a:rPr sz="500" spc="7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sz="500" spc="8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   </a:t>
                </a:r>
                <a:r>
                  <a:rPr sz="500" spc="-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19      </a:t>
                </a:r>
                <a:r>
                  <a:rPr sz="500" spc="1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20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8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21      </a:t>
                </a:r>
                <a:r>
                  <a:rPr sz="500" spc="11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22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23       </a:t>
                </a:r>
                <a:r>
                  <a:rPr sz="500" spc="1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sz="500" spc="7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4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3" name="object 3"/>
              <p:cNvSpPr txBox="1"/>
              <p:nvPr/>
            </p:nvSpPr>
            <p:spPr>
              <a:xfrm>
                <a:off x="469246" y="1822738"/>
                <a:ext cx="1874184" cy="173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46158" rIns="0" bIns="0" rtlCol="0">
                <a:noAutofit/>
              </a:bodyPr>
              <a:lstStyle/>
              <a:p>
                <a:pPr marL="90274">
                  <a:lnSpc>
                    <a:spcPct val="95825"/>
                  </a:lnSpc>
                </a:pPr>
                <a:r>
                  <a:rPr sz="500" spc="72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sz="500" spc="36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    </a:t>
                </a:r>
                <a:r>
                  <a:rPr sz="500" spc="134" dirty="0">
                    <a:solidFill>
                      <a:srgbClr val="909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25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26       </a:t>
                </a:r>
                <a:r>
                  <a:rPr sz="500" spc="1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27       </a:t>
                </a:r>
                <a:r>
                  <a:rPr sz="500" spc="3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7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28</a:t>
                </a:r>
                <a:r>
                  <a:rPr sz="500" spc="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3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29       </a:t>
                </a:r>
                <a:r>
                  <a:rPr sz="500" spc="1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69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30</a:t>
                </a:r>
                <a:r>
                  <a:rPr sz="500" spc="34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   </a:t>
                </a:r>
                <a:r>
                  <a:rPr sz="500" spc="152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500" spc="55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sz="500" spc="-31" dirty="0">
                    <a:solidFill>
                      <a:srgbClr val="3B3B3B"/>
                    </a:solidFill>
                    <a:latin typeface="Times New Roman"/>
                    <a:cs typeface="Times New Roman"/>
                  </a:rPr>
                  <a:t>1</a:t>
                </a:r>
                <a:endParaRPr sz="5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4" name="object 2"/>
              <p:cNvSpPr txBox="1"/>
              <p:nvPr/>
            </p:nvSpPr>
            <p:spPr>
              <a:xfrm>
                <a:off x="469246" y="1995920"/>
                <a:ext cx="1874184" cy="181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18974">
                  <a:lnSpc>
                    <a:spcPts val="747"/>
                  </a:lnSpc>
                </a:pPr>
                <a:endParaRPr sz="700" dirty="0"/>
              </a:p>
            </p:txBody>
          </p:sp>
        </p:grpSp>
        <p:sp>
          <p:nvSpPr>
            <p:cNvPr id="4" name="3 CuadroTexto"/>
            <p:cNvSpPr txBox="1"/>
            <p:nvPr/>
          </p:nvSpPr>
          <p:spPr>
            <a:xfrm>
              <a:off x="-104481" y="107504"/>
              <a:ext cx="7173416" cy="85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Calendario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818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459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88572" y="507677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2303728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4635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6972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4" name="3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4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436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Marzo</a:t>
            </a:r>
            <a:r>
              <a:rPr lang="es-CL" sz="6600" b="1" dirty="0">
                <a:solidFill>
                  <a:schemeClr val="accent5">
                    <a:lumMod val="7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557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97066" y="2110306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-49139" y="728419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260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4356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2449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330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71468" y="1764407"/>
            <a:ext cx="6026002" cy="4264100"/>
            <a:chOff x="-71468" y="1764407"/>
            <a:chExt cx="6026002" cy="4264100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97" y="1764407"/>
              <a:ext cx="4248671" cy="4264100"/>
            </a:xfrm>
            <a:prstGeom prst="rect">
              <a:avLst/>
            </a:prstGeom>
          </p:spPr>
        </p:pic>
        <p:sp>
          <p:nvSpPr>
            <p:cNvPr id="3" name="2 CuadroTexto"/>
            <p:cNvSpPr txBox="1"/>
            <p:nvPr/>
          </p:nvSpPr>
          <p:spPr>
            <a:xfrm>
              <a:off x="-71468" y="3219729"/>
              <a:ext cx="60260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Cumpleaños</a:t>
              </a:r>
              <a:r>
                <a:rPr lang="es-CL" sz="6600" b="1" dirty="0">
                  <a:solidFill>
                    <a:schemeClr val="accent5">
                      <a:lumMod val="7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522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9663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6835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3217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88572" y="507677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867382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9731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788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0539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621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Abril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842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 </a:t>
            </a:r>
          </a:p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321065" y="3492599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615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215825" y="252239"/>
            <a:ext cx="6026002" cy="6881387"/>
            <a:chOff x="-87769" y="252239"/>
            <a:chExt cx="6026002" cy="6881387"/>
          </a:xfrm>
        </p:grpSpPr>
        <p:sp>
          <p:nvSpPr>
            <p:cNvPr id="3" name="2 CuadroTexto"/>
            <p:cNvSpPr txBox="1"/>
            <p:nvPr/>
          </p:nvSpPr>
          <p:spPr>
            <a:xfrm>
              <a:off x="-87769" y="252239"/>
              <a:ext cx="602600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Cumpleaños </a:t>
              </a: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420085" y="886663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Enero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236553" y="893922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Febrero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109525" y="886663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Marzo 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84104" y="3996655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Abril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2266017" y="4111057"/>
              <a:ext cx="1459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Mayo </a:t>
              </a:r>
              <a:endParaRPr lang="es-CL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071118" y="3996655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Junio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grpSp>
          <p:nvGrpSpPr>
            <p:cNvPr id="10" name="9 Grupo"/>
            <p:cNvGrpSpPr/>
            <p:nvPr/>
          </p:nvGrpSpPr>
          <p:grpSpPr>
            <a:xfrm>
              <a:off x="268884" y="1260351"/>
              <a:ext cx="1689882" cy="2736304"/>
              <a:chOff x="252064" y="1260351"/>
              <a:chExt cx="1584177" cy="2736304"/>
            </a:xfrm>
          </p:grpSpPr>
          <p:cxnSp>
            <p:nvCxnSpPr>
              <p:cNvPr id="41" name="40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10 Grupo"/>
            <p:cNvGrpSpPr/>
            <p:nvPr/>
          </p:nvGrpSpPr>
          <p:grpSpPr>
            <a:xfrm>
              <a:off x="2121335" y="1260351"/>
              <a:ext cx="1689882" cy="2736304"/>
              <a:chOff x="252064" y="1260351"/>
              <a:chExt cx="1584177" cy="2736304"/>
            </a:xfrm>
          </p:grpSpPr>
          <p:cxnSp>
            <p:nvCxnSpPr>
              <p:cNvPr id="36" name="35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11 Grupo"/>
            <p:cNvGrpSpPr/>
            <p:nvPr/>
          </p:nvGrpSpPr>
          <p:grpSpPr>
            <a:xfrm>
              <a:off x="3955896" y="1263515"/>
              <a:ext cx="1689882" cy="2736304"/>
              <a:chOff x="252064" y="1260351"/>
              <a:chExt cx="1584177" cy="2736304"/>
            </a:xfrm>
          </p:grpSpPr>
          <p:cxnSp>
            <p:nvCxnSpPr>
              <p:cNvPr id="31" name="30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12 Grupo"/>
            <p:cNvGrpSpPr/>
            <p:nvPr/>
          </p:nvGrpSpPr>
          <p:grpSpPr>
            <a:xfrm>
              <a:off x="3955898" y="4387830"/>
              <a:ext cx="1689882" cy="2736304"/>
              <a:chOff x="252064" y="1260351"/>
              <a:chExt cx="1584177" cy="2736304"/>
            </a:xfrm>
          </p:grpSpPr>
          <p:cxnSp>
            <p:nvCxnSpPr>
              <p:cNvPr id="26" name="25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13 Grupo"/>
            <p:cNvGrpSpPr/>
            <p:nvPr/>
          </p:nvGrpSpPr>
          <p:grpSpPr>
            <a:xfrm>
              <a:off x="2121332" y="4394158"/>
              <a:ext cx="1689882" cy="2736304"/>
              <a:chOff x="252064" y="1260351"/>
              <a:chExt cx="1584177" cy="2736304"/>
            </a:xfrm>
          </p:grpSpPr>
          <p:cxnSp>
            <p:nvCxnSpPr>
              <p:cNvPr id="21" name="20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14 Grupo"/>
            <p:cNvGrpSpPr/>
            <p:nvPr/>
          </p:nvGrpSpPr>
          <p:grpSpPr>
            <a:xfrm>
              <a:off x="268884" y="4397322"/>
              <a:ext cx="1689882" cy="2736304"/>
              <a:chOff x="252064" y="1260351"/>
              <a:chExt cx="1584177" cy="2736304"/>
            </a:xfrm>
          </p:grpSpPr>
          <p:cxnSp>
            <p:nvCxnSpPr>
              <p:cNvPr id="16" name="15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04874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6549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893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7759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60761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410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4713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18709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05269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3712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73198" y="5130780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</p:spTree>
    <p:extLst>
      <p:ext uri="{BB962C8B-B14F-4D97-AF65-F5344CB8AC3E}">
        <p14:creationId xmlns:p14="http://schemas.microsoft.com/office/powerpoint/2010/main" val="95354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143817" y="252239"/>
            <a:ext cx="6026002" cy="6881387"/>
            <a:chOff x="-87769" y="252239"/>
            <a:chExt cx="6026002" cy="6881387"/>
          </a:xfrm>
        </p:grpSpPr>
        <p:sp>
          <p:nvSpPr>
            <p:cNvPr id="3" name="2 CuadroTexto"/>
            <p:cNvSpPr txBox="1"/>
            <p:nvPr/>
          </p:nvSpPr>
          <p:spPr>
            <a:xfrm>
              <a:off x="-87769" y="252239"/>
              <a:ext cx="602600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Cumpleaños </a:t>
              </a: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420085" y="886663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Julio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236553" y="893922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Agosto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4104" y="3996655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Octubre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242626" y="4127818"/>
              <a:ext cx="1459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Noviembre </a:t>
              </a:r>
              <a:endParaRPr lang="es-CL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071118" y="3996655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Diciembre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268884" y="1260351"/>
              <a:ext cx="1689882" cy="2736304"/>
              <a:chOff x="252064" y="1260351"/>
              <a:chExt cx="1584177" cy="2736304"/>
            </a:xfrm>
          </p:grpSpPr>
          <p:cxnSp>
            <p:nvCxnSpPr>
              <p:cNvPr id="37" name="36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9 Grupo"/>
            <p:cNvGrpSpPr/>
            <p:nvPr/>
          </p:nvGrpSpPr>
          <p:grpSpPr>
            <a:xfrm>
              <a:off x="2121335" y="1260351"/>
              <a:ext cx="1689882" cy="2736304"/>
              <a:chOff x="252064" y="1260351"/>
              <a:chExt cx="1584177" cy="2736304"/>
            </a:xfrm>
          </p:grpSpPr>
          <p:cxnSp>
            <p:nvCxnSpPr>
              <p:cNvPr id="32" name="31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10 Conector recto"/>
            <p:cNvCxnSpPr/>
            <p:nvPr/>
          </p:nvCxnSpPr>
          <p:spPr>
            <a:xfrm>
              <a:off x="3955896" y="1263515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5645776" y="1263515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flipH="1">
              <a:off x="3955896" y="3999819"/>
              <a:ext cx="168988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3955897" y="1266679"/>
              <a:ext cx="2027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3955896" y="4387830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5645778" y="4387830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H="1">
              <a:off x="3955898" y="7124134"/>
              <a:ext cx="168988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3955899" y="4390994"/>
              <a:ext cx="20278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415340" y="4387830"/>
              <a:ext cx="23043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2121331" y="4394158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3811213" y="4394158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>
              <a:off x="2121331" y="7130462"/>
              <a:ext cx="168988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2121332" y="4397322"/>
              <a:ext cx="221497" cy="31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V="1">
              <a:off x="3608431" y="4394158"/>
              <a:ext cx="202784" cy="632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268882" y="4397322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1958763" y="4397322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flipH="1">
              <a:off x="268884" y="7133626"/>
              <a:ext cx="168988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268884" y="4400486"/>
              <a:ext cx="30725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flipV="1">
              <a:off x="1651516" y="4397322"/>
              <a:ext cx="307250" cy="31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445048" y="1260351"/>
              <a:ext cx="2027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>
              <a:off x="4032711" y="886663"/>
              <a:ext cx="151167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Septiembre 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8607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Mayo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6353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97066" y="2110306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-174065" y="756295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7076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74259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3535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85025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9628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63102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5498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6853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56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9139" y="1764407"/>
            <a:ext cx="6026002" cy="4264100"/>
            <a:chOff x="-49139" y="1764407"/>
            <a:chExt cx="6026002" cy="4264100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97" y="1764407"/>
              <a:ext cx="4248671" cy="4264100"/>
            </a:xfrm>
            <a:prstGeom prst="rect">
              <a:avLst/>
            </a:prstGeom>
          </p:spPr>
        </p:pic>
        <p:sp>
          <p:nvSpPr>
            <p:cNvPr id="4" name="3 CuadroTexto"/>
            <p:cNvSpPr txBox="1"/>
            <p:nvPr/>
          </p:nvSpPr>
          <p:spPr>
            <a:xfrm>
              <a:off x="-49139" y="2988897"/>
              <a:ext cx="60260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Fechas </a:t>
              </a:r>
            </a:p>
            <a:p>
              <a:pPr algn="ctr"/>
              <a:r>
                <a:rPr lang="es-CL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Importantes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3143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2526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73198" y="5130780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</p:spTree>
    <p:extLst>
      <p:ext uri="{BB962C8B-B14F-4D97-AF65-F5344CB8AC3E}">
        <p14:creationId xmlns:p14="http://schemas.microsoft.com/office/powerpoint/2010/main" val="15178513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2239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Junio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0135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97066" y="2110306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-146485" y="656411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8561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4909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88572" y="507677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6919617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6244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83034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948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193155" y="252239"/>
            <a:ext cx="6026002" cy="6881387"/>
            <a:chOff x="-87769" y="252239"/>
            <a:chExt cx="6026002" cy="6881387"/>
          </a:xfrm>
        </p:grpSpPr>
        <p:sp>
          <p:nvSpPr>
            <p:cNvPr id="3" name="2 CuadroTexto"/>
            <p:cNvSpPr txBox="1"/>
            <p:nvPr/>
          </p:nvSpPr>
          <p:spPr>
            <a:xfrm>
              <a:off x="-87769" y="252239"/>
              <a:ext cx="602600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Fechas Importantes </a:t>
              </a: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420085" y="886663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Enero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236553" y="893922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Febrero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109525" y="886663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Marzo 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84104" y="3996655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Abril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2266017" y="4111057"/>
              <a:ext cx="1459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Mayo </a:t>
              </a:r>
              <a:endParaRPr lang="es-CL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071118" y="3996655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Junio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grpSp>
          <p:nvGrpSpPr>
            <p:cNvPr id="10" name="9 Grupo"/>
            <p:cNvGrpSpPr/>
            <p:nvPr/>
          </p:nvGrpSpPr>
          <p:grpSpPr>
            <a:xfrm>
              <a:off x="268884" y="1260351"/>
              <a:ext cx="1689882" cy="2736304"/>
              <a:chOff x="252064" y="1260351"/>
              <a:chExt cx="1584177" cy="2736304"/>
            </a:xfrm>
          </p:grpSpPr>
          <p:cxnSp>
            <p:nvCxnSpPr>
              <p:cNvPr id="41" name="40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10 Grupo"/>
            <p:cNvGrpSpPr/>
            <p:nvPr/>
          </p:nvGrpSpPr>
          <p:grpSpPr>
            <a:xfrm>
              <a:off x="2121335" y="1260351"/>
              <a:ext cx="1689882" cy="2736304"/>
              <a:chOff x="252064" y="1260351"/>
              <a:chExt cx="1584177" cy="2736304"/>
            </a:xfrm>
          </p:grpSpPr>
          <p:cxnSp>
            <p:nvCxnSpPr>
              <p:cNvPr id="36" name="35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11 Grupo"/>
            <p:cNvGrpSpPr/>
            <p:nvPr/>
          </p:nvGrpSpPr>
          <p:grpSpPr>
            <a:xfrm>
              <a:off x="3955896" y="1263515"/>
              <a:ext cx="1689882" cy="2736304"/>
              <a:chOff x="252064" y="1260351"/>
              <a:chExt cx="1584177" cy="2736304"/>
            </a:xfrm>
          </p:grpSpPr>
          <p:cxnSp>
            <p:nvCxnSpPr>
              <p:cNvPr id="31" name="30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12 Grupo"/>
            <p:cNvGrpSpPr/>
            <p:nvPr/>
          </p:nvGrpSpPr>
          <p:grpSpPr>
            <a:xfrm>
              <a:off x="3955898" y="4387830"/>
              <a:ext cx="1689882" cy="2736304"/>
              <a:chOff x="252064" y="1260351"/>
              <a:chExt cx="1584177" cy="2736304"/>
            </a:xfrm>
          </p:grpSpPr>
          <p:cxnSp>
            <p:nvCxnSpPr>
              <p:cNvPr id="26" name="25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13 Grupo"/>
            <p:cNvGrpSpPr/>
            <p:nvPr/>
          </p:nvGrpSpPr>
          <p:grpSpPr>
            <a:xfrm>
              <a:off x="2121332" y="4394158"/>
              <a:ext cx="1689882" cy="2736304"/>
              <a:chOff x="252064" y="1260351"/>
              <a:chExt cx="1584177" cy="2736304"/>
            </a:xfrm>
          </p:grpSpPr>
          <p:cxnSp>
            <p:nvCxnSpPr>
              <p:cNvPr id="21" name="20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14 Grupo"/>
            <p:cNvGrpSpPr/>
            <p:nvPr/>
          </p:nvGrpSpPr>
          <p:grpSpPr>
            <a:xfrm>
              <a:off x="268884" y="4397322"/>
              <a:ext cx="1689882" cy="2736304"/>
              <a:chOff x="252064" y="1260351"/>
              <a:chExt cx="1584177" cy="2736304"/>
            </a:xfrm>
          </p:grpSpPr>
          <p:cxnSp>
            <p:nvCxnSpPr>
              <p:cNvPr id="16" name="15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51152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07856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9847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22422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72935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55439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Julio</a:t>
            </a:r>
            <a:r>
              <a:rPr lang="es-CL" sz="6600" b="1" dirty="0">
                <a:solidFill>
                  <a:schemeClr val="accent5">
                    <a:lumMod val="7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4812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97066" y="2110306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-146485" y="684287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4792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9817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1578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127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121147" y="252239"/>
            <a:ext cx="6026002" cy="6881387"/>
            <a:chOff x="-87769" y="252239"/>
            <a:chExt cx="6026002" cy="6881387"/>
          </a:xfrm>
        </p:grpSpPr>
        <p:sp>
          <p:nvSpPr>
            <p:cNvPr id="3" name="2 CuadroTexto"/>
            <p:cNvSpPr txBox="1"/>
            <p:nvPr/>
          </p:nvSpPr>
          <p:spPr>
            <a:xfrm>
              <a:off x="-87769" y="252239"/>
              <a:ext cx="602600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Fecha Importante </a:t>
              </a: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420085" y="886663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Julio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236553" y="893922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Agosto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4104" y="3996655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Octubre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242626" y="4127818"/>
              <a:ext cx="1459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Noviembre </a:t>
              </a:r>
              <a:endParaRPr lang="es-CL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071118" y="3996655"/>
              <a:ext cx="145944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Diciembre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268884" y="1260351"/>
              <a:ext cx="1689882" cy="2736304"/>
              <a:chOff x="252064" y="1260351"/>
              <a:chExt cx="1584177" cy="2736304"/>
            </a:xfrm>
          </p:grpSpPr>
          <p:cxnSp>
            <p:nvCxnSpPr>
              <p:cNvPr id="37" name="36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9 Grupo"/>
            <p:cNvGrpSpPr/>
            <p:nvPr/>
          </p:nvGrpSpPr>
          <p:grpSpPr>
            <a:xfrm>
              <a:off x="2121335" y="1260351"/>
              <a:ext cx="1689882" cy="2736304"/>
              <a:chOff x="252064" y="1260351"/>
              <a:chExt cx="1584177" cy="2736304"/>
            </a:xfrm>
          </p:grpSpPr>
          <p:cxnSp>
            <p:nvCxnSpPr>
              <p:cNvPr id="32" name="31 Conector recto"/>
              <p:cNvCxnSpPr/>
              <p:nvPr/>
            </p:nvCxnSpPr>
            <p:spPr>
              <a:xfrm>
                <a:off x="252064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>
                <a:off x="1836240" y="1260351"/>
                <a:ext cx="0" cy="273630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flipH="1">
                <a:off x="252064" y="3996655"/>
                <a:ext cx="158417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>
                <a:off x="252065" y="1263515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>
                <a:off x="1456039" y="1260351"/>
                <a:ext cx="38020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10 Conector recto"/>
            <p:cNvCxnSpPr/>
            <p:nvPr/>
          </p:nvCxnSpPr>
          <p:spPr>
            <a:xfrm>
              <a:off x="3955896" y="1263515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5645776" y="1263515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flipH="1">
              <a:off x="3955896" y="3999819"/>
              <a:ext cx="168988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3955897" y="1266679"/>
              <a:ext cx="2027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3955896" y="4387830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5645778" y="4387830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H="1">
              <a:off x="3955898" y="7124134"/>
              <a:ext cx="168988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3955899" y="4390994"/>
              <a:ext cx="20278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415340" y="4387830"/>
              <a:ext cx="23043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2121331" y="4394158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3811213" y="4394158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>
              <a:off x="2121331" y="7130462"/>
              <a:ext cx="168988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2121332" y="4397322"/>
              <a:ext cx="221497" cy="31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V="1">
              <a:off x="3608431" y="4394158"/>
              <a:ext cx="202784" cy="632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268882" y="4397322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1958763" y="4397322"/>
              <a:ext cx="0" cy="273630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flipH="1">
              <a:off x="268884" y="7133626"/>
              <a:ext cx="168988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268884" y="4400486"/>
              <a:ext cx="30725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flipV="1">
              <a:off x="1651516" y="4397322"/>
              <a:ext cx="307250" cy="31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445048" y="1260351"/>
              <a:ext cx="2027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>
              <a:off x="4032711" y="886663"/>
              <a:ext cx="151167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Septiembre </a:t>
              </a:r>
              <a:r>
                <a:rPr lang="es-CL" sz="3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mtenar" panose="02000000000000000000" pitchFamily="2" charset="-127"/>
                  <a:ea typeface="Amtenar" panose="02000000000000000000" pitchFamily="2" charset="-127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2118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66337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15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mtenar" panose="02000000000000000000" pitchFamily="2" charset="-127"/>
              <a:ea typeface="Amtenar" panose="02000000000000000000" pitchFamily="2" charset="-127"/>
            </a:endParaRP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Duality" panose="02000400000000000000" pitchFamily="2" charset="0"/>
              <a:ea typeface="Amtenar" panose="02000000000000000000" pitchFamily="2" charset="-127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6387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7375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19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1391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22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23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24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11085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25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Domingo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26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Lunes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8068" y="5077976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27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Martes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1588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28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Miércoles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4441" y="284701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29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Jueves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504255" y="3636615"/>
            <a:ext cx="4896544" cy="1152128"/>
            <a:chOff x="504255" y="3780631"/>
            <a:chExt cx="4896544" cy="115212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4255" y="5868863"/>
            <a:ext cx="4896544" cy="1152128"/>
            <a:chOff x="504255" y="3780631"/>
            <a:chExt cx="4896544" cy="1152128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273198" y="5130780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30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Viernes </a:t>
            </a:r>
          </a:p>
        </p:txBody>
      </p:sp>
    </p:spTree>
    <p:extLst>
      <p:ext uri="{BB962C8B-B14F-4D97-AF65-F5344CB8AC3E}">
        <p14:creationId xmlns:p14="http://schemas.microsoft.com/office/powerpoint/2010/main" val="16663932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556" y="396255"/>
            <a:ext cx="179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ality" panose="02000400000000000000" pitchFamily="2" charset="0"/>
                <a:ea typeface="Amtenar" panose="02000000000000000000" pitchFamily="2" charset="-127"/>
              </a:rPr>
              <a:t>31</a:t>
            </a:r>
          </a:p>
          <a:p>
            <a:pPr algn="ctr"/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Sábado 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504255" y="1116335"/>
            <a:ext cx="4896544" cy="1152128"/>
            <a:chOff x="504255" y="3780631"/>
            <a:chExt cx="4896544" cy="1152128"/>
          </a:xfrm>
        </p:grpSpPr>
        <p:cxnSp>
          <p:nvCxnSpPr>
            <p:cNvPr id="29" name="28 Conector recto"/>
            <p:cNvCxnSpPr/>
            <p:nvPr/>
          </p:nvCxnSpPr>
          <p:spPr>
            <a:xfrm>
              <a:off x="1872407" y="3780631"/>
              <a:ext cx="352839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504255" y="4051346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504255" y="4356695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504255" y="4644727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504255" y="4932759"/>
              <a:ext cx="489654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7248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764407"/>
            <a:ext cx="4248671" cy="4264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121147" y="3348583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Agosto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131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429093" y="762524"/>
            <a:ext cx="4899698" cy="6556286"/>
          </a:xfrm>
          <a:prstGeom prst="roundRect">
            <a:avLst>
              <a:gd name="adj" fmla="val 130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597066" y="2110306"/>
            <a:ext cx="4566480" cy="4831667"/>
            <a:chOff x="710581" y="2223804"/>
            <a:chExt cx="5540365" cy="5028205"/>
          </a:xfrm>
        </p:grpSpPr>
        <p:cxnSp>
          <p:nvCxnSpPr>
            <p:cNvPr id="4" name="Conector recto 13"/>
            <p:cNvCxnSpPr/>
            <p:nvPr/>
          </p:nvCxnSpPr>
          <p:spPr>
            <a:xfrm flipV="1">
              <a:off x="810967" y="222380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29"/>
            <p:cNvCxnSpPr/>
            <p:nvPr/>
          </p:nvCxnSpPr>
          <p:spPr>
            <a:xfrm flipV="1">
              <a:off x="794236" y="255086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30"/>
            <p:cNvCxnSpPr/>
            <p:nvPr/>
          </p:nvCxnSpPr>
          <p:spPr>
            <a:xfrm flipV="1">
              <a:off x="794236" y="285064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31"/>
            <p:cNvCxnSpPr/>
            <p:nvPr/>
          </p:nvCxnSpPr>
          <p:spPr>
            <a:xfrm flipV="1">
              <a:off x="777505" y="317770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2"/>
            <p:cNvCxnSpPr/>
            <p:nvPr/>
          </p:nvCxnSpPr>
          <p:spPr>
            <a:xfrm flipV="1">
              <a:off x="794236" y="346383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33"/>
            <p:cNvCxnSpPr/>
            <p:nvPr/>
          </p:nvCxnSpPr>
          <p:spPr>
            <a:xfrm flipV="1">
              <a:off x="777505" y="379089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34"/>
            <p:cNvCxnSpPr/>
            <p:nvPr/>
          </p:nvCxnSpPr>
          <p:spPr>
            <a:xfrm flipV="1">
              <a:off x="777505" y="411795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5"/>
            <p:cNvCxnSpPr/>
            <p:nvPr/>
          </p:nvCxnSpPr>
          <p:spPr>
            <a:xfrm flipV="1">
              <a:off x="760774" y="444501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36"/>
            <p:cNvCxnSpPr/>
            <p:nvPr/>
          </p:nvCxnSpPr>
          <p:spPr>
            <a:xfrm flipV="1">
              <a:off x="760774" y="474479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37"/>
            <p:cNvCxnSpPr/>
            <p:nvPr/>
          </p:nvCxnSpPr>
          <p:spPr>
            <a:xfrm flipV="1">
              <a:off x="744043" y="5071850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8"/>
            <p:cNvCxnSpPr/>
            <p:nvPr/>
          </p:nvCxnSpPr>
          <p:spPr>
            <a:xfrm flipV="1">
              <a:off x="760774" y="535798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39"/>
            <p:cNvCxnSpPr/>
            <p:nvPr/>
          </p:nvCxnSpPr>
          <p:spPr>
            <a:xfrm flipV="1">
              <a:off x="744043" y="5685044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40"/>
            <p:cNvCxnSpPr/>
            <p:nvPr/>
          </p:nvCxnSpPr>
          <p:spPr>
            <a:xfrm flipV="1">
              <a:off x="744043" y="598469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41"/>
            <p:cNvCxnSpPr/>
            <p:nvPr/>
          </p:nvCxnSpPr>
          <p:spPr>
            <a:xfrm flipV="1">
              <a:off x="727312" y="631175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42"/>
            <p:cNvCxnSpPr/>
            <p:nvPr/>
          </p:nvCxnSpPr>
          <p:spPr>
            <a:xfrm flipV="1">
              <a:off x="727312" y="661153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43"/>
            <p:cNvCxnSpPr/>
            <p:nvPr/>
          </p:nvCxnSpPr>
          <p:spPr>
            <a:xfrm flipV="1">
              <a:off x="710581" y="6938591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44"/>
            <p:cNvCxnSpPr/>
            <p:nvPr/>
          </p:nvCxnSpPr>
          <p:spPr>
            <a:xfrm flipV="1">
              <a:off x="727312" y="7224725"/>
              <a:ext cx="5439979" cy="272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-49139" y="684287"/>
            <a:ext cx="6026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Objetivos del mes </a:t>
            </a:r>
            <a:r>
              <a:rPr lang="es-CL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tenar" panose="02000000000000000000" pitchFamily="2" charset="-127"/>
                <a:ea typeface="Amtenar" panose="020000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38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10072</TotalTime>
  <Words>1635</Words>
  <Application>Microsoft Office PowerPoint</Application>
  <PresentationFormat>Personalizado</PresentationFormat>
  <Paragraphs>942</Paragraphs>
  <Slides>171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171</vt:i4>
      </vt:variant>
    </vt:vector>
  </HeadingPairs>
  <TitlesOfParts>
    <vt:vector size="17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Lap-HWI</cp:lastModifiedBy>
  <cp:revision>82</cp:revision>
  <dcterms:created xsi:type="dcterms:W3CDTF">2020-05-30T05:32:39Z</dcterms:created>
  <dcterms:modified xsi:type="dcterms:W3CDTF">2024-05-03T02:54:48Z</dcterms:modified>
</cp:coreProperties>
</file>